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327" r:id="rId2"/>
    <p:sldId id="261" r:id="rId3"/>
    <p:sldId id="314" r:id="rId4"/>
    <p:sldId id="269" r:id="rId5"/>
    <p:sldId id="262" r:id="rId6"/>
    <p:sldId id="266" r:id="rId7"/>
    <p:sldId id="281" r:id="rId8"/>
    <p:sldId id="285" r:id="rId9"/>
    <p:sldId id="286" r:id="rId10"/>
    <p:sldId id="293" r:id="rId11"/>
    <p:sldId id="295" r:id="rId12"/>
    <p:sldId id="284" r:id="rId13"/>
    <p:sldId id="288" r:id="rId14"/>
    <p:sldId id="315" r:id="rId15"/>
    <p:sldId id="317" r:id="rId16"/>
    <p:sldId id="328" r:id="rId17"/>
    <p:sldId id="301" r:id="rId18"/>
    <p:sldId id="271" r:id="rId19"/>
    <p:sldId id="307" r:id="rId20"/>
    <p:sldId id="302" r:id="rId21"/>
    <p:sldId id="303" r:id="rId22"/>
    <p:sldId id="304" r:id="rId23"/>
    <p:sldId id="305" r:id="rId24"/>
    <p:sldId id="313" r:id="rId25"/>
    <p:sldId id="310" r:id="rId26"/>
    <p:sldId id="326" r:id="rId27"/>
    <p:sldId id="311" r:id="rId28"/>
    <p:sldId id="312" r:id="rId29"/>
    <p:sldId id="279" r:id="rId30"/>
    <p:sldId id="318" r:id="rId31"/>
    <p:sldId id="322" r:id="rId32"/>
    <p:sldId id="321" r:id="rId33"/>
    <p:sldId id="323" r:id="rId34"/>
    <p:sldId id="324" r:id="rId35"/>
    <p:sldId id="319" r:id="rId36"/>
    <p:sldId id="289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084FF8-40E2-41CC-9D9A-9EBAD5F69651}">
          <p14:sldIdLst>
            <p14:sldId id="327"/>
            <p14:sldId id="261"/>
            <p14:sldId id="314"/>
            <p14:sldId id="269"/>
            <p14:sldId id="262"/>
            <p14:sldId id="266"/>
            <p14:sldId id="281"/>
            <p14:sldId id="285"/>
            <p14:sldId id="286"/>
            <p14:sldId id="293"/>
            <p14:sldId id="295"/>
            <p14:sldId id="284"/>
            <p14:sldId id="288"/>
            <p14:sldId id="315"/>
            <p14:sldId id="317"/>
            <p14:sldId id="328"/>
            <p14:sldId id="301"/>
            <p14:sldId id="271"/>
            <p14:sldId id="307"/>
            <p14:sldId id="302"/>
            <p14:sldId id="303"/>
            <p14:sldId id="304"/>
            <p14:sldId id="305"/>
            <p14:sldId id="313"/>
            <p14:sldId id="310"/>
            <p14:sldId id="326"/>
            <p14:sldId id="311"/>
            <p14:sldId id="312"/>
            <p14:sldId id="279"/>
            <p14:sldId id="318"/>
            <p14:sldId id="322"/>
            <p14:sldId id="321"/>
            <p14:sldId id="323"/>
            <p14:sldId id="324"/>
            <p14:sldId id="319"/>
            <p14:sldId id="28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650793650793648E-2"/>
          <c:y val="0.1935373707262007"/>
          <c:w val="0.91269841269841268"/>
          <c:h val="0.587527349000018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Biological Process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9D-48E8-9484-82B962379D7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9D-48E8-9484-82B962379D7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9D-48E8-9484-82B962379D7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9D-48E8-9484-82B962379D75}"/>
              </c:ext>
            </c:extLst>
          </c:dPt>
          <c:cat>
            <c:strRef>
              <c:f>Sheet1!$A$2:$A$5</c:f>
              <c:strCache>
                <c:ptCount val="4"/>
                <c:pt idx="0">
                  <c:v>Cholesterol Metabolism</c:v>
                </c:pt>
                <c:pt idx="1">
                  <c:v>Triacylgleride Metabolism</c:v>
                </c:pt>
                <c:pt idx="2">
                  <c:v>Progesterone Synthesis</c:v>
                </c:pt>
                <c:pt idx="3">
                  <c:v>Lipoprotein Remodeling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B-451A-9036-417080420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650793650793648E-2"/>
          <c:y val="0.1110933363380428"/>
          <c:w val="0.91269841269841268"/>
          <c:h val="0.527272723057366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Cellular Component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67-4140-84B9-BA27E2F933B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67-4140-84B9-BA27E2F933B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67-4140-84B9-BA27E2F933B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967-4140-84B9-BA27E2F933B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129-4445-BB39-DB6078002478}"/>
              </c:ext>
            </c:extLst>
          </c:dPt>
          <c:cat>
            <c:strRef>
              <c:f>Sheet1!$A$2:$A$6</c:f>
              <c:strCache>
                <c:ptCount val="5"/>
                <c:pt idx="0">
                  <c:v>Secreted</c:v>
                </c:pt>
                <c:pt idx="1">
                  <c:v>Endoplasmic Reticulum</c:v>
                </c:pt>
                <c:pt idx="2">
                  <c:v>Cytosol</c:v>
                </c:pt>
                <c:pt idx="3">
                  <c:v>Lipid Droplets</c:v>
                </c:pt>
                <c:pt idx="4">
                  <c:v>Plasma Membrane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9</c:v>
                </c:pt>
                <c:pt idx="3">
                  <c:v>11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67-4140-84B9-BA27E2F93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650793650793648E-2"/>
          <c:y val="0.1788152217283154"/>
          <c:w val="0.91269841269841268"/>
          <c:h val="0.6477819749426705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Molecular Function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E3-4788-A77C-52D80A41B5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E3-4788-A77C-52D80A41B522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E3-4788-A77C-52D80A41B522}"/>
              </c:ext>
            </c:extLst>
          </c:dPt>
          <c:cat>
            <c:strRef>
              <c:f>Sheet1!$A$2:$A$4</c:f>
              <c:strCache>
                <c:ptCount val="3"/>
                <c:pt idx="0">
                  <c:v>Triacylglycerol Lipase</c:v>
                </c:pt>
                <c:pt idx="1">
                  <c:v>Phospholipase</c:v>
                </c:pt>
                <c:pt idx="2">
                  <c:v>Cholesterol Transporter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E3-4788-A77C-52D80A41B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4.png"/><Relationship Id="rId1" Type="http://schemas.openxmlformats.org/officeDocument/2006/relationships/image" Target="../media/image9.jp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4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/>
      <dgm:t>
        <a:bodyPr/>
        <a:lstStyle/>
        <a:p>
          <a:r>
            <a:rPr lang="en-US" dirty="0"/>
            <a:t>Domain Analysis</a:t>
          </a:r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Fluorescence Microscopy</a:t>
          </a:r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/>
      <dgm:t>
        <a:bodyPr/>
        <a:lstStyle/>
        <a:p>
          <a:r>
            <a:rPr lang="en-US" dirty="0"/>
            <a:t>LIPC Mutant Rats</a:t>
          </a:r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/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SILAM and Tandem Affinity Purification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aseline="0" dirty="0"/>
            <a:t>Network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SILAM and Tandem Affinity Purification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aseline="0" dirty="0"/>
            <a:t>Network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SILAM and Tandem Affinity Purification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aseline="0" dirty="0"/>
            <a:t>Network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SILAM and Tandem Affinity Purification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aseline="0" dirty="0"/>
            <a:t>Network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SILAM and Tandem Affinity Purification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aseline="0" dirty="0"/>
            <a:t>Network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SILAM and Tandem Affinity Purification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aseline="0" dirty="0"/>
            <a:t>Network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SILAM and Tandem Affinity Purification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/>
      <dgm:t>
        <a:bodyPr/>
        <a:lstStyle/>
        <a:p>
          <a:r>
            <a:rPr lang="en-US" baseline="0" dirty="0"/>
            <a:t>Network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FD35D9-04D0-40C1-883D-927ABABDC3D4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400624-A2F9-46F9-897B-6ED0C2AAB1D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dirty="0"/>
            <a:t>Hepatic Lipase Deficiency (HLD) is caused by mutations in LIPC.</a:t>
          </a:r>
        </a:p>
      </dgm:t>
    </dgm:pt>
    <dgm:pt modelId="{7BE244D6-BB9B-4780-BD65-80B183DF9610}" type="parTrans" cxnId="{479ADA3E-7B66-46F6-8831-BB1865088319}">
      <dgm:prSet/>
      <dgm:spPr/>
      <dgm:t>
        <a:bodyPr/>
        <a:lstStyle/>
        <a:p>
          <a:endParaRPr lang="en-US"/>
        </a:p>
      </dgm:t>
    </dgm:pt>
    <dgm:pt modelId="{7E28CACF-E01A-4F99-A759-C4FB73E39F72}" type="sibTrans" cxnId="{479ADA3E-7B66-46F6-8831-BB1865088319}">
      <dgm:prSet/>
      <dgm:spPr/>
      <dgm:t>
        <a:bodyPr/>
        <a:lstStyle/>
        <a:p>
          <a:endParaRPr lang="en-US"/>
        </a:p>
      </dgm:t>
    </dgm:pt>
    <dgm:pt modelId="{FDA9444C-12F3-42AA-A272-905B78F4FAD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chemeClr val="accent5"/>
          </a:solidFill>
        </a:ln>
      </dgm:spPr>
      <dgm:t>
        <a:bodyPr/>
        <a:lstStyle/>
        <a:p>
          <a:r>
            <a:rPr lang="en-US" dirty="0"/>
            <a:t>In</a:t>
          </a:r>
          <a:r>
            <a:rPr lang="en-US" baseline="0" dirty="0"/>
            <a:t> addition to increasing serum lipid levels, lowered LIPC activity may reduce reproductive potential.</a:t>
          </a:r>
          <a:endParaRPr lang="en-US" dirty="0"/>
        </a:p>
      </dgm:t>
    </dgm:pt>
    <dgm:pt modelId="{E750E152-079B-497F-A645-10CD31E72562}" type="parTrans" cxnId="{3CB2EED6-5B20-4695-9A13-DE2EFF610850}">
      <dgm:prSet/>
      <dgm:spPr/>
      <dgm:t>
        <a:bodyPr/>
        <a:lstStyle/>
        <a:p>
          <a:endParaRPr lang="en-US"/>
        </a:p>
      </dgm:t>
    </dgm:pt>
    <dgm:pt modelId="{B3F31D8A-09FE-472F-8F41-547F5BB43749}" type="sibTrans" cxnId="{3CB2EED6-5B20-4695-9A13-DE2EFF610850}">
      <dgm:prSet/>
      <dgm:spPr/>
      <dgm:t>
        <a:bodyPr/>
        <a:lstStyle/>
        <a:p>
          <a:endParaRPr lang="en-US"/>
        </a:p>
      </dgm:t>
    </dgm:pt>
    <dgm:pt modelId="{ED757538-34BB-4FBA-AA3A-4AC1F4E69EF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dirty="0"/>
            <a:t>The role LIPC plays in reproduction must be further explored to properly treat HLD patients.</a:t>
          </a:r>
        </a:p>
      </dgm:t>
    </dgm:pt>
    <dgm:pt modelId="{FDEC1B1C-56AA-4D5A-BAF7-0BF69C97392F}" type="parTrans" cxnId="{C9222ADF-6801-4A84-8F9A-6F3A97154D50}">
      <dgm:prSet/>
      <dgm:spPr/>
      <dgm:t>
        <a:bodyPr/>
        <a:lstStyle/>
        <a:p>
          <a:endParaRPr lang="en-US"/>
        </a:p>
      </dgm:t>
    </dgm:pt>
    <dgm:pt modelId="{A9F1C88E-9C44-4A31-947B-2223E053878B}" type="sibTrans" cxnId="{C9222ADF-6801-4A84-8F9A-6F3A97154D50}">
      <dgm:prSet/>
      <dgm:spPr/>
      <dgm:t>
        <a:bodyPr/>
        <a:lstStyle/>
        <a:p>
          <a:endParaRPr lang="en-US"/>
        </a:p>
      </dgm:t>
    </dgm:pt>
    <dgm:pt modelId="{23705B4E-ADD5-479C-B0CC-D8F5C7488AD4}" type="pres">
      <dgm:prSet presAssocID="{ACFD35D9-04D0-40C1-883D-927ABABDC3D4}" presName="Name0" presStyleCnt="0">
        <dgm:presLayoutVars>
          <dgm:chMax val="7"/>
          <dgm:chPref val="7"/>
          <dgm:dir/>
        </dgm:presLayoutVars>
      </dgm:prSet>
      <dgm:spPr/>
    </dgm:pt>
    <dgm:pt modelId="{F4286F77-FAE3-46A8-ABD7-4538D8C259EA}" type="pres">
      <dgm:prSet presAssocID="{ACFD35D9-04D0-40C1-883D-927ABABDC3D4}" presName="Name1" presStyleCnt="0"/>
      <dgm:spPr/>
    </dgm:pt>
    <dgm:pt modelId="{0A81246F-979D-4007-974D-879947A0A218}" type="pres">
      <dgm:prSet presAssocID="{ACFD35D9-04D0-40C1-883D-927ABABDC3D4}" presName="cycle" presStyleCnt="0"/>
      <dgm:spPr/>
    </dgm:pt>
    <dgm:pt modelId="{4BEDCEA5-2C6B-4E8F-A977-B4947FB3F8B8}" type="pres">
      <dgm:prSet presAssocID="{ACFD35D9-04D0-40C1-883D-927ABABDC3D4}" presName="srcNode" presStyleLbl="node1" presStyleIdx="0" presStyleCnt="3"/>
      <dgm:spPr/>
    </dgm:pt>
    <dgm:pt modelId="{4E1383F5-D7AF-45C7-ADDB-E2D024BC6476}" type="pres">
      <dgm:prSet presAssocID="{ACFD35D9-04D0-40C1-883D-927ABABDC3D4}" presName="conn" presStyleLbl="parChTrans1D2" presStyleIdx="0" presStyleCnt="1"/>
      <dgm:spPr/>
    </dgm:pt>
    <dgm:pt modelId="{4741FECC-1F4E-457B-B1E7-16E3B684353F}" type="pres">
      <dgm:prSet presAssocID="{ACFD35D9-04D0-40C1-883D-927ABABDC3D4}" presName="extraNode" presStyleLbl="node1" presStyleIdx="0" presStyleCnt="3"/>
      <dgm:spPr/>
    </dgm:pt>
    <dgm:pt modelId="{EF8D6475-F767-4C37-B718-86EC38F6506C}" type="pres">
      <dgm:prSet presAssocID="{ACFD35D9-04D0-40C1-883D-927ABABDC3D4}" presName="dstNode" presStyleLbl="node1" presStyleIdx="0" presStyleCnt="3"/>
      <dgm:spPr/>
    </dgm:pt>
    <dgm:pt modelId="{14BE4109-6F57-48A2-9111-441AAC5D1500}" type="pres">
      <dgm:prSet presAssocID="{00400624-A2F9-46F9-897B-6ED0C2AAB1D4}" presName="text_1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038CEB16-1FE1-4BB0-B89D-04C3BB7B0B67}" type="pres">
      <dgm:prSet presAssocID="{00400624-A2F9-46F9-897B-6ED0C2AAB1D4}" presName="accent_1" presStyleCnt="0"/>
      <dgm:spPr/>
    </dgm:pt>
    <dgm:pt modelId="{05AA7F60-89AA-462C-88B5-91A5B6DB3CD1}" type="pres">
      <dgm:prSet presAssocID="{00400624-A2F9-46F9-897B-6ED0C2AAB1D4}" presName="accentRepeatNode" presStyleLbl="solidFgAcc1" presStyleIdx="0" presStyleCnt="3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accent2"/>
          </a:solidFill>
        </a:ln>
      </dgm:spPr>
    </dgm:pt>
    <dgm:pt modelId="{802F186E-DE0E-4BE1-AAEB-B6FAC6DA0EAF}" type="pres">
      <dgm:prSet presAssocID="{FDA9444C-12F3-42AA-A272-905B78F4FAD5}" presName="text_2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03AF1AF9-91E0-4BF3-BBFE-1DCCFBFD9461}" type="pres">
      <dgm:prSet presAssocID="{FDA9444C-12F3-42AA-A272-905B78F4FAD5}" presName="accent_2" presStyleCnt="0"/>
      <dgm:spPr/>
    </dgm:pt>
    <dgm:pt modelId="{8DAF7D86-4217-4B98-9541-C7DB830460BB}" type="pres">
      <dgm:prSet presAssocID="{FDA9444C-12F3-42AA-A272-905B78F4FAD5}" presName="accentRepeatNode" presStyleLbl="solidFgAcc1" presStyleIdx="1" presStyleCnt="3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accent5"/>
          </a:solidFill>
        </a:ln>
      </dgm:spPr>
    </dgm:pt>
    <dgm:pt modelId="{C4371D1E-3EB0-460B-ABDC-3FCA54DEEB96}" type="pres">
      <dgm:prSet presAssocID="{ED757538-34BB-4FBA-AA3A-4AC1F4E69EFD}" presName="text_3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5532837E-B173-4F0D-B40C-8CF01D293FA3}" type="pres">
      <dgm:prSet presAssocID="{ED757538-34BB-4FBA-AA3A-4AC1F4E69EFD}" presName="accent_3" presStyleCnt="0"/>
      <dgm:spPr/>
    </dgm:pt>
    <dgm:pt modelId="{DA6F60B2-E11C-43DF-B9B4-A2A1615546F8}" type="pres">
      <dgm:prSet presAssocID="{ED757538-34BB-4FBA-AA3A-4AC1F4E69EFD}" presName="accentRepeatNode" presStyleLbl="solidFgAcc1" presStyleIdx="2" presStyleCnt="3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3"/>
          </a:solidFill>
        </a:ln>
      </dgm:spPr>
    </dgm:pt>
  </dgm:ptLst>
  <dgm:cxnLst>
    <dgm:cxn modelId="{58DA9814-0743-4766-82FF-5779A898BD64}" type="presOf" srcId="{FDA9444C-12F3-42AA-A272-905B78F4FAD5}" destId="{802F186E-DE0E-4BE1-AAEB-B6FAC6DA0EAF}" srcOrd="0" destOrd="0" presId="urn:microsoft.com/office/officeart/2008/layout/VerticalCurvedList"/>
    <dgm:cxn modelId="{C2C9AC17-4215-44A7-9A28-895B72F35804}" type="presOf" srcId="{7E28CACF-E01A-4F99-A759-C4FB73E39F72}" destId="{4E1383F5-D7AF-45C7-ADDB-E2D024BC6476}" srcOrd="0" destOrd="0" presId="urn:microsoft.com/office/officeart/2008/layout/VerticalCurvedList"/>
    <dgm:cxn modelId="{D8EDEB2C-105A-4D92-9765-4AA843D0A923}" type="presOf" srcId="{ACFD35D9-04D0-40C1-883D-927ABABDC3D4}" destId="{23705B4E-ADD5-479C-B0CC-D8F5C7488AD4}" srcOrd="0" destOrd="0" presId="urn:microsoft.com/office/officeart/2008/layout/VerticalCurvedList"/>
    <dgm:cxn modelId="{479ADA3E-7B66-46F6-8831-BB1865088319}" srcId="{ACFD35D9-04D0-40C1-883D-927ABABDC3D4}" destId="{00400624-A2F9-46F9-897B-6ED0C2AAB1D4}" srcOrd="0" destOrd="0" parTransId="{7BE244D6-BB9B-4780-BD65-80B183DF9610}" sibTransId="{7E28CACF-E01A-4F99-A759-C4FB73E39F72}"/>
    <dgm:cxn modelId="{27C750C0-9ED3-42DC-860E-69690832E503}" type="presOf" srcId="{00400624-A2F9-46F9-897B-6ED0C2AAB1D4}" destId="{14BE4109-6F57-48A2-9111-441AAC5D1500}" srcOrd="0" destOrd="0" presId="urn:microsoft.com/office/officeart/2008/layout/VerticalCurvedList"/>
    <dgm:cxn modelId="{3CB2EED6-5B20-4695-9A13-DE2EFF610850}" srcId="{ACFD35D9-04D0-40C1-883D-927ABABDC3D4}" destId="{FDA9444C-12F3-42AA-A272-905B78F4FAD5}" srcOrd="1" destOrd="0" parTransId="{E750E152-079B-497F-A645-10CD31E72562}" sibTransId="{B3F31D8A-09FE-472F-8F41-547F5BB43749}"/>
    <dgm:cxn modelId="{C9222ADF-6801-4A84-8F9A-6F3A97154D50}" srcId="{ACFD35D9-04D0-40C1-883D-927ABABDC3D4}" destId="{ED757538-34BB-4FBA-AA3A-4AC1F4E69EFD}" srcOrd="2" destOrd="0" parTransId="{FDEC1B1C-56AA-4D5A-BAF7-0BF69C97392F}" sibTransId="{A9F1C88E-9C44-4A31-947B-2223E053878B}"/>
    <dgm:cxn modelId="{FD191AED-D763-424E-805E-CF7EB961C819}" type="presOf" srcId="{ED757538-34BB-4FBA-AA3A-4AC1F4E69EFD}" destId="{C4371D1E-3EB0-460B-ABDC-3FCA54DEEB96}" srcOrd="0" destOrd="0" presId="urn:microsoft.com/office/officeart/2008/layout/VerticalCurvedList"/>
    <dgm:cxn modelId="{4C0E213F-FE0B-4F7E-A518-95EC45052D2C}" type="presParOf" srcId="{23705B4E-ADD5-479C-B0CC-D8F5C7488AD4}" destId="{F4286F77-FAE3-46A8-ABD7-4538D8C259EA}" srcOrd="0" destOrd="0" presId="urn:microsoft.com/office/officeart/2008/layout/VerticalCurvedList"/>
    <dgm:cxn modelId="{5C56C3A6-4F69-4261-8FAF-686634A0EF5F}" type="presParOf" srcId="{F4286F77-FAE3-46A8-ABD7-4538D8C259EA}" destId="{0A81246F-979D-4007-974D-879947A0A218}" srcOrd="0" destOrd="0" presId="urn:microsoft.com/office/officeart/2008/layout/VerticalCurvedList"/>
    <dgm:cxn modelId="{4665CCBE-7CDB-4641-BB98-5895377243AA}" type="presParOf" srcId="{0A81246F-979D-4007-974D-879947A0A218}" destId="{4BEDCEA5-2C6B-4E8F-A977-B4947FB3F8B8}" srcOrd="0" destOrd="0" presId="urn:microsoft.com/office/officeart/2008/layout/VerticalCurvedList"/>
    <dgm:cxn modelId="{938DE23A-1A26-4A2E-ABFE-BC396757E524}" type="presParOf" srcId="{0A81246F-979D-4007-974D-879947A0A218}" destId="{4E1383F5-D7AF-45C7-ADDB-E2D024BC6476}" srcOrd="1" destOrd="0" presId="urn:microsoft.com/office/officeart/2008/layout/VerticalCurvedList"/>
    <dgm:cxn modelId="{3872BC68-B76B-4C2C-B8CA-68972F1680FF}" type="presParOf" srcId="{0A81246F-979D-4007-974D-879947A0A218}" destId="{4741FECC-1F4E-457B-B1E7-16E3B684353F}" srcOrd="2" destOrd="0" presId="urn:microsoft.com/office/officeart/2008/layout/VerticalCurvedList"/>
    <dgm:cxn modelId="{F9F4C85E-49D2-4418-8C0D-638423A27367}" type="presParOf" srcId="{0A81246F-979D-4007-974D-879947A0A218}" destId="{EF8D6475-F767-4C37-B718-86EC38F6506C}" srcOrd="3" destOrd="0" presId="urn:microsoft.com/office/officeart/2008/layout/VerticalCurvedList"/>
    <dgm:cxn modelId="{05500716-3C1B-454B-9D83-3AD89133FD55}" type="presParOf" srcId="{F4286F77-FAE3-46A8-ABD7-4538D8C259EA}" destId="{14BE4109-6F57-48A2-9111-441AAC5D1500}" srcOrd="1" destOrd="0" presId="urn:microsoft.com/office/officeart/2008/layout/VerticalCurvedList"/>
    <dgm:cxn modelId="{32869E7E-ADC1-4A0A-9150-6C3D0B5D33A0}" type="presParOf" srcId="{F4286F77-FAE3-46A8-ABD7-4538D8C259EA}" destId="{038CEB16-1FE1-4BB0-B89D-04C3BB7B0B67}" srcOrd="2" destOrd="0" presId="urn:microsoft.com/office/officeart/2008/layout/VerticalCurvedList"/>
    <dgm:cxn modelId="{FAAEB730-F94F-493D-A7FB-4AEE41D7432D}" type="presParOf" srcId="{038CEB16-1FE1-4BB0-B89D-04C3BB7B0B67}" destId="{05AA7F60-89AA-462C-88B5-91A5B6DB3CD1}" srcOrd="0" destOrd="0" presId="urn:microsoft.com/office/officeart/2008/layout/VerticalCurvedList"/>
    <dgm:cxn modelId="{4944EBB5-45C9-4E33-9145-F14F6844BFE0}" type="presParOf" srcId="{F4286F77-FAE3-46A8-ABD7-4538D8C259EA}" destId="{802F186E-DE0E-4BE1-AAEB-B6FAC6DA0EAF}" srcOrd="3" destOrd="0" presId="urn:microsoft.com/office/officeart/2008/layout/VerticalCurvedList"/>
    <dgm:cxn modelId="{2289DBAC-5DBD-471A-A70E-D09E01C07253}" type="presParOf" srcId="{F4286F77-FAE3-46A8-ABD7-4538D8C259EA}" destId="{03AF1AF9-91E0-4BF3-BBFE-1DCCFBFD9461}" srcOrd="4" destOrd="0" presId="urn:microsoft.com/office/officeart/2008/layout/VerticalCurvedList"/>
    <dgm:cxn modelId="{04A7303C-793B-4C6A-9F10-76A70C3B4B10}" type="presParOf" srcId="{03AF1AF9-91E0-4BF3-BBFE-1DCCFBFD9461}" destId="{8DAF7D86-4217-4B98-9541-C7DB830460BB}" srcOrd="0" destOrd="0" presId="urn:microsoft.com/office/officeart/2008/layout/VerticalCurvedList"/>
    <dgm:cxn modelId="{4024EEFB-8AA8-4409-8C95-147B0A76B6AC}" type="presParOf" srcId="{F4286F77-FAE3-46A8-ABD7-4538D8C259EA}" destId="{C4371D1E-3EB0-460B-ABDC-3FCA54DEEB96}" srcOrd="5" destOrd="0" presId="urn:microsoft.com/office/officeart/2008/layout/VerticalCurvedList"/>
    <dgm:cxn modelId="{59DD8CB1-0876-4C07-8D15-C34008CC773B}" type="presParOf" srcId="{F4286F77-FAE3-46A8-ABD7-4538D8C259EA}" destId="{5532837E-B173-4F0D-B40C-8CF01D293FA3}" srcOrd="6" destOrd="0" presId="urn:microsoft.com/office/officeart/2008/layout/VerticalCurvedList"/>
    <dgm:cxn modelId="{067CDF6B-4CB5-4CD9-845D-4C50EE3DB7D2}" type="presParOf" srcId="{5532837E-B173-4F0D-B40C-8CF01D293FA3}" destId="{DA6F60B2-E11C-43DF-B9B4-A2A1615546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/>
      <dgm:t>
        <a:bodyPr/>
        <a:lstStyle/>
        <a:p>
          <a:r>
            <a:rPr lang="en-US" dirty="0"/>
            <a:t>Domain Analysis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Fluorescence Microscopy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59BFA06A-556B-4B22-BBF4-D6DB1D5C2D7C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6B7E77AF-6FE2-4B0C-A691-97E19B1BAB7A}" type="parTrans" cxnId="{21A31388-409F-4F36-9271-FD6FEEC7E4C8}">
      <dgm:prSet/>
      <dgm:spPr/>
      <dgm:t>
        <a:bodyPr/>
        <a:lstStyle/>
        <a:p>
          <a:endParaRPr lang="en-US"/>
        </a:p>
      </dgm:t>
    </dgm:pt>
    <dgm:pt modelId="{CCFAC749-B8A0-4A4B-BFF6-BFDABCBE95A1}" type="sibTrans" cxnId="{21A31388-409F-4F36-9271-FD6FEEC7E4C8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B70EAFD-98A3-4ED3-8C0F-F68202A1C6D8}" type="pres">
      <dgm:prSet presAssocID="{59BFA06A-556B-4B22-BBF4-D6DB1D5C2D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7D5DEE3B-EFFA-423D-9096-520C7070E75A}" type="presOf" srcId="{59BFA06A-556B-4B22-BBF4-D6DB1D5C2D7C}" destId="{0B70EAFD-98A3-4ED3-8C0F-F68202A1C6D8}" srcOrd="0" destOrd="0" presId="urn:microsoft.com/office/officeart/2005/8/layout/chevron1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21A31388-409F-4F36-9271-FD6FEEC7E4C8}" srcId="{A2ECEF56-75CC-40F6-9A0C-794642C7311D}" destId="{59BFA06A-556B-4B22-BBF4-D6DB1D5C2D7C}" srcOrd="2" destOrd="0" parTransId="{6B7E77AF-6FE2-4B0C-A691-97E19B1BAB7A}" sibTransId="{CCFAC749-B8A0-4A4B-BFF6-BFDABCBE95A1}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77B368C3-167F-48E0-94FC-C99EF9BFE962}" type="presParOf" srcId="{5F41EBF8-00FC-46BF-B76C-95D6B827A800}" destId="{0B70EAFD-98A3-4ED3-8C0F-F68202A1C6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Domain Analysis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Fluorescence Microscopy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85F9BD78-6129-46F5-A176-9DA6B54CF3DD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18DDB880-9609-4D69-9B13-D368A3ADEAD2}" type="parTrans" cxnId="{097D292D-7A43-4DA0-8AF2-DBFB9AFFA99C}">
      <dgm:prSet/>
      <dgm:spPr/>
      <dgm:t>
        <a:bodyPr/>
        <a:lstStyle/>
        <a:p>
          <a:endParaRPr lang="en-US"/>
        </a:p>
      </dgm:t>
    </dgm:pt>
    <dgm:pt modelId="{0497D921-FECE-415B-A789-987B18A0B077}" type="sibTrans" cxnId="{097D292D-7A43-4DA0-8AF2-DBFB9AFFA99C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CBEF0BEF-A0CC-4DFD-B607-1CDBED65D24A}" type="pres">
      <dgm:prSet presAssocID="{85F9BD78-6129-46F5-A176-9DA6B54CF3D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097D292D-7A43-4DA0-8AF2-DBFB9AFFA99C}" srcId="{A2ECEF56-75CC-40F6-9A0C-794642C7311D}" destId="{85F9BD78-6129-46F5-A176-9DA6B54CF3DD}" srcOrd="2" destOrd="0" parTransId="{18DDB880-9609-4D69-9B13-D368A3ADEAD2}" sibTransId="{0497D921-FECE-415B-A789-987B18A0B077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ABBEEE73-C9A4-4298-898E-5960D3EA1CA0}" type="presOf" srcId="{85F9BD78-6129-46F5-A176-9DA6B54CF3DD}" destId="{CBEF0BEF-A0CC-4DFD-B607-1CDBED65D24A}" srcOrd="0" destOrd="0" presId="urn:microsoft.com/office/officeart/2005/8/layout/chevron1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9CF5E514-DB03-4677-9E6A-E66F600C6D24}" type="presParOf" srcId="{5F41EBF8-00FC-46BF-B76C-95D6B827A800}" destId="{CBEF0BEF-A0CC-4DFD-B607-1CDBED65D24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Domain Analysis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Fluorescence Microscopy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AA89E5AC-EF20-4E06-A711-DEB316ED8E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 Rats</a:t>
          </a:r>
        </a:p>
      </dgm:t>
    </dgm:pt>
    <dgm:pt modelId="{41435870-70FB-4E76-84D0-A8FDB1F8224E}" type="parTrans" cxnId="{FEBFF078-88E2-4B5C-AB06-79D8380A7AB3}">
      <dgm:prSet/>
      <dgm:spPr/>
      <dgm:t>
        <a:bodyPr/>
        <a:lstStyle/>
        <a:p>
          <a:endParaRPr lang="en-US"/>
        </a:p>
      </dgm:t>
    </dgm:pt>
    <dgm:pt modelId="{2B91B20E-3F65-4404-A7E3-3DB8BE0F1517}" type="sibTrans" cxnId="{FEBFF078-88E2-4B5C-AB06-79D8380A7AB3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5FE6D91A-7404-42A1-93A1-DAE879853A49}" type="pres">
      <dgm:prSet presAssocID="{AA89E5AC-EF20-4E06-A711-DEB316ED8E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37835F46-41C4-4914-ABF0-F4A0F1CE1EE5}" type="presOf" srcId="{AA89E5AC-EF20-4E06-A711-DEB316ED8E15}" destId="{5FE6D91A-7404-42A1-93A1-DAE879853A49}" srcOrd="0" destOrd="0" presId="urn:microsoft.com/office/officeart/2005/8/layout/chevron1"/>
    <dgm:cxn modelId="{FEBFF078-88E2-4B5C-AB06-79D8380A7AB3}" srcId="{A2ECEF56-75CC-40F6-9A0C-794642C7311D}" destId="{AA89E5AC-EF20-4E06-A711-DEB316ED8E15}" srcOrd="2" destOrd="0" parTransId="{41435870-70FB-4E76-84D0-A8FDB1F8224E}" sibTransId="{2B91B20E-3F65-4404-A7E3-3DB8BE0F1517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08426368-7325-417D-BCBB-8E5CDFE541AA}" type="presParOf" srcId="{5F41EBF8-00FC-46BF-B76C-95D6B827A800}" destId="{5FE6D91A-7404-42A1-93A1-DAE879853A4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Domain Analysis</a:t>
          </a:r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Fluorescence Microscopy</a:t>
          </a:r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/>
      <dgm:t>
        <a:bodyPr/>
        <a:lstStyle/>
        <a:p>
          <a:r>
            <a:rPr lang="en-US" dirty="0"/>
            <a:t>LIPC Mutant Rats</a:t>
          </a:r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/>
      <dgm:t>
        <a:bodyPr/>
        <a:lstStyle/>
        <a:p>
          <a:r>
            <a:rPr lang="en-US" dirty="0"/>
            <a:t>LIPC Mutant Rats</a:t>
          </a:r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/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ECEF56-75CC-40F6-9A0C-794642C7311D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2731080-4D0C-4153-8ED6-D5372AFCE02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LIPC Mutant</a:t>
          </a:r>
          <a:r>
            <a:rPr lang="en-US" baseline="0" dirty="0"/>
            <a:t> Rats</a:t>
          </a:r>
          <a:endParaRPr lang="en-US" dirty="0"/>
        </a:p>
      </dgm:t>
    </dgm:pt>
    <dgm:pt modelId="{CE47D220-BB8B-432F-B9EE-9A2E7E56A7A5}" type="parTrans" cxnId="{0A10F341-56B8-4F19-BFA9-FCB45368086B}">
      <dgm:prSet/>
      <dgm:spPr/>
      <dgm:t>
        <a:bodyPr/>
        <a:lstStyle/>
        <a:p>
          <a:endParaRPr lang="en-US"/>
        </a:p>
      </dgm:t>
    </dgm:pt>
    <dgm:pt modelId="{FD418730-2929-47D8-899A-6419DBA9D0B3}" type="sibTrans" cxnId="{0A10F341-56B8-4F19-BFA9-FCB45368086B}">
      <dgm:prSet/>
      <dgm:spPr/>
      <dgm:t>
        <a:bodyPr/>
        <a:lstStyle/>
        <a:p>
          <a:endParaRPr lang="en-US"/>
        </a:p>
      </dgm:t>
    </dgm:pt>
    <dgm:pt modelId="{C4D18551-1224-43CA-BDC8-BD0060089BA8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RNA-seq</a:t>
          </a:r>
        </a:p>
      </dgm:t>
    </dgm:pt>
    <dgm:pt modelId="{A284CD2B-7E1C-499C-99C6-CCF3904AABB2}" type="parTrans" cxnId="{FF02FE09-1F6D-49ED-A8F7-9CDAB9D7919E}">
      <dgm:prSet/>
      <dgm:spPr/>
      <dgm:t>
        <a:bodyPr/>
        <a:lstStyle/>
        <a:p>
          <a:endParaRPr lang="en-US"/>
        </a:p>
      </dgm:t>
    </dgm:pt>
    <dgm:pt modelId="{1614DF83-96AE-4758-95C8-AED103D68E21}" type="sibTrans" cxnId="{FF02FE09-1F6D-49ED-A8F7-9CDAB9D7919E}">
      <dgm:prSet/>
      <dgm:spPr/>
      <dgm:t>
        <a:bodyPr/>
        <a:lstStyle/>
        <a:p>
          <a:endParaRPr lang="en-US"/>
        </a:p>
      </dgm:t>
    </dgm:pt>
    <dgm:pt modelId="{38AB4E5E-94AA-4836-B043-9F3A675EAD15}">
      <dgm:prSet phldrT="[Text]"/>
      <dgm:spPr/>
      <dgm:t>
        <a:bodyPr/>
        <a:lstStyle/>
        <a:p>
          <a:r>
            <a:rPr lang="en-US" dirty="0"/>
            <a:t>GO</a:t>
          </a:r>
          <a:r>
            <a:rPr lang="en-US" baseline="0" dirty="0"/>
            <a:t> Analysis</a:t>
          </a:r>
          <a:endParaRPr lang="en-US" dirty="0"/>
        </a:p>
      </dgm:t>
    </dgm:pt>
    <dgm:pt modelId="{0A353695-FB14-4C76-AACD-0227AB18B69B}" type="parTrans" cxnId="{614FC369-8E37-418D-9529-4CAE59B783E0}">
      <dgm:prSet/>
      <dgm:spPr/>
      <dgm:t>
        <a:bodyPr/>
        <a:lstStyle/>
        <a:p>
          <a:endParaRPr lang="en-US"/>
        </a:p>
      </dgm:t>
    </dgm:pt>
    <dgm:pt modelId="{2581FD1B-488E-4C6D-B041-7B7F585865BC}" type="sibTrans" cxnId="{614FC369-8E37-418D-9529-4CAE59B783E0}">
      <dgm:prSet/>
      <dgm:spPr/>
      <dgm:t>
        <a:bodyPr/>
        <a:lstStyle/>
        <a:p>
          <a:endParaRPr lang="en-US"/>
        </a:p>
      </dgm:t>
    </dgm:pt>
    <dgm:pt modelId="{5F41EBF8-00FC-46BF-B76C-95D6B827A800}" type="pres">
      <dgm:prSet presAssocID="{A2ECEF56-75CC-40F6-9A0C-794642C7311D}" presName="Name0" presStyleCnt="0">
        <dgm:presLayoutVars>
          <dgm:dir/>
          <dgm:animLvl val="lvl"/>
          <dgm:resizeHandles val="exact"/>
        </dgm:presLayoutVars>
      </dgm:prSet>
      <dgm:spPr/>
    </dgm:pt>
    <dgm:pt modelId="{D21058B3-2CD5-4C09-8B8C-16634754C69F}" type="pres">
      <dgm:prSet presAssocID="{D2731080-4D0C-4153-8ED6-D5372AFCE0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B392AE-CA7F-43CF-8913-4F5C845DF728}" type="pres">
      <dgm:prSet presAssocID="{FD418730-2929-47D8-899A-6419DBA9D0B3}" presName="parTxOnlySpace" presStyleCnt="0"/>
      <dgm:spPr/>
    </dgm:pt>
    <dgm:pt modelId="{B73D9641-2A00-493F-B5D4-A5150FE229E2}" type="pres">
      <dgm:prSet presAssocID="{C4D18551-1224-43CA-BDC8-BD0060089B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52F6CF-DF4F-4AEB-B003-4FADBFC98869}" type="pres">
      <dgm:prSet presAssocID="{1614DF83-96AE-4758-95C8-AED103D68E21}" presName="parTxOnlySpace" presStyleCnt="0"/>
      <dgm:spPr/>
    </dgm:pt>
    <dgm:pt modelId="{0175EB57-FB0C-453F-A6C5-97579F4D21C1}" type="pres">
      <dgm:prSet presAssocID="{38AB4E5E-94AA-4836-B043-9F3A675EAD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02FE09-1F6D-49ED-A8F7-9CDAB9D7919E}" srcId="{A2ECEF56-75CC-40F6-9A0C-794642C7311D}" destId="{C4D18551-1224-43CA-BDC8-BD0060089BA8}" srcOrd="1" destOrd="0" parTransId="{A284CD2B-7E1C-499C-99C6-CCF3904AABB2}" sibTransId="{1614DF83-96AE-4758-95C8-AED103D68E21}"/>
    <dgm:cxn modelId="{CBDA0B5B-3CD9-4FA9-A7E9-896E8B835A8C}" type="presOf" srcId="{D2731080-4D0C-4153-8ED6-D5372AFCE02F}" destId="{D21058B3-2CD5-4C09-8B8C-16634754C69F}" srcOrd="0" destOrd="0" presId="urn:microsoft.com/office/officeart/2005/8/layout/chevron1"/>
    <dgm:cxn modelId="{0A10F341-56B8-4F19-BFA9-FCB45368086B}" srcId="{A2ECEF56-75CC-40F6-9A0C-794642C7311D}" destId="{D2731080-4D0C-4153-8ED6-D5372AFCE02F}" srcOrd="0" destOrd="0" parTransId="{CE47D220-BB8B-432F-B9EE-9A2E7E56A7A5}" sibTransId="{FD418730-2929-47D8-899A-6419DBA9D0B3}"/>
    <dgm:cxn modelId="{6EA17C62-B700-490E-BEA7-1A9BFCF879ED}" type="presOf" srcId="{A2ECEF56-75CC-40F6-9A0C-794642C7311D}" destId="{5F41EBF8-00FC-46BF-B76C-95D6B827A800}" srcOrd="0" destOrd="0" presId="urn:microsoft.com/office/officeart/2005/8/layout/chevron1"/>
    <dgm:cxn modelId="{614FC369-8E37-418D-9529-4CAE59B783E0}" srcId="{A2ECEF56-75CC-40F6-9A0C-794642C7311D}" destId="{38AB4E5E-94AA-4836-B043-9F3A675EAD15}" srcOrd="2" destOrd="0" parTransId="{0A353695-FB14-4C76-AACD-0227AB18B69B}" sibTransId="{2581FD1B-488E-4C6D-B041-7B7F585865BC}"/>
    <dgm:cxn modelId="{2CD7E67F-0302-4D08-BFCE-1D96DD26BF4E}" type="presOf" srcId="{C4D18551-1224-43CA-BDC8-BD0060089BA8}" destId="{B73D9641-2A00-493F-B5D4-A5150FE229E2}" srcOrd="0" destOrd="0" presId="urn:microsoft.com/office/officeart/2005/8/layout/chevron1"/>
    <dgm:cxn modelId="{02EF0898-003F-4715-82DE-359E65621CE7}" type="presOf" srcId="{38AB4E5E-94AA-4836-B043-9F3A675EAD15}" destId="{0175EB57-FB0C-453F-A6C5-97579F4D21C1}" srcOrd="0" destOrd="0" presId="urn:microsoft.com/office/officeart/2005/8/layout/chevron1"/>
    <dgm:cxn modelId="{46D87651-CF91-4EFE-8349-79744CA6CAA8}" type="presParOf" srcId="{5F41EBF8-00FC-46BF-B76C-95D6B827A800}" destId="{D21058B3-2CD5-4C09-8B8C-16634754C69F}" srcOrd="0" destOrd="0" presId="urn:microsoft.com/office/officeart/2005/8/layout/chevron1"/>
    <dgm:cxn modelId="{4D20A31F-291E-4321-8BD9-3FF6BBF2C7E8}" type="presParOf" srcId="{5F41EBF8-00FC-46BF-B76C-95D6B827A800}" destId="{D9B392AE-CA7F-43CF-8913-4F5C845DF728}" srcOrd="1" destOrd="0" presId="urn:microsoft.com/office/officeart/2005/8/layout/chevron1"/>
    <dgm:cxn modelId="{77C699F0-0B3C-433B-8481-D877F79BD582}" type="presParOf" srcId="{5F41EBF8-00FC-46BF-B76C-95D6B827A800}" destId="{B73D9641-2A00-493F-B5D4-A5150FE229E2}" srcOrd="2" destOrd="0" presId="urn:microsoft.com/office/officeart/2005/8/layout/chevron1"/>
    <dgm:cxn modelId="{022CE5EC-E61A-49F2-806B-634623FAE364}" type="presParOf" srcId="{5F41EBF8-00FC-46BF-B76C-95D6B827A800}" destId="{7952F6CF-DF4F-4AEB-B003-4FADBFC98869}" srcOrd="3" destOrd="0" presId="urn:microsoft.com/office/officeart/2005/8/layout/chevron1"/>
    <dgm:cxn modelId="{350A4BDD-72D5-4E12-B36A-FCD0B6B8211B}" type="presParOf" srcId="{5F41EBF8-00FC-46BF-B76C-95D6B827A800}" destId="{0175EB57-FB0C-453F-A6C5-97579F4D21C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Domain Analysis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Fluorescence Microscopy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 Rats</a:t>
          </a:r>
        </a:p>
      </dsp:txBody>
      <dsp:txXfrm>
        <a:off x="6109315" y="0"/>
        <a:ext cx="2040829" cy="10579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SILAM and Tandem Affinity Purification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Analysis</a:t>
          </a:r>
          <a:endParaRPr lang="en-US" sz="2300" kern="1200" dirty="0"/>
        </a:p>
      </dsp:txBody>
      <dsp:txXfrm>
        <a:off x="6109315" y="0"/>
        <a:ext cx="2040829" cy="10579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SILAM and Tandem Affinity Purification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Analysis</a:t>
          </a:r>
          <a:endParaRPr lang="en-US" sz="2300" kern="1200" dirty="0"/>
        </a:p>
      </dsp:txBody>
      <dsp:txXfrm>
        <a:off x="6109315" y="0"/>
        <a:ext cx="2040829" cy="10579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SILAM and Tandem Affinity Purification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Analysis</a:t>
          </a:r>
          <a:endParaRPr lang="en-US" sz="2300" kern="1200" dirty="0"/>
        </a:p>
      </dsp:txBody>
      <dsp:txXfrm>
        <a:off x="6109315" y="0"/>
        <a:ext cx="2040829" cy="10579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SILAM and Tandem Affinity Purification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Analysis</a:t>
          </a:r>
          <a:endParaRPr lang="en-US" sz="2300" kern="1200" dirty="0"/>
        </a:p>
      </dsp:txBody>
      <dsp:txXfrm>
        <a:off x="6109315" y="0"/>
        <a:ext cx="2040829" cy="10579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SILAM and Tandem Affinity Purification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Analysis</a:t>
          </a:r>
          <a:endParaRPr lang="en-US" sz="2300" kern="1200" dirty="0"/>
        </a:p>
      </dsp:txBody>
      <dsp:txXfrm>
        <a:off x="6109315" y="0"/>
        <a:ext cx="2040829" cy="10579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SILAM and Tandem Affinity Purification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Analysis</a:t>
          </a:r>
          <a:endParaRPr lang="en-US" sz="2300" kern="1200" dirty="0"/>
        </a:p>
      </dsp:txBody>
      <dsp:txXfrm>
        <a:off x="6109315" y="0"/>
        <a:ext cx="2040829" cy="10579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SILAM and Tandem Affinity Purification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Analysis</a:t>
          </a:r>
          <a:endParaRPr lang="en-US" sz="2300" kern="1200" dirty="0"/>
        </a:p>
      </dsp:txBody>
      <dsp:txXfrm>
        <a:off x="6109315" y="0"/>
        <a:ext cx="2040829" cy="10579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383F5-D7AF-45C7-ADDB-E2D024BC6476}">
      <dsp:nvSpPr>
        <dsp:cNvPr id="0" name=""/>
        <dsp:cNvSpPr/>
      </dsp:nvSpPr>
      <dsp:spPr>
        <a:xfrm>
          <a:off x="-6660012" y="-1018863"/>
          <a:ext cx="7929955" cy="7929955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E4109-6F57-48A2-9111-441AAC5D1500}">
      <dsp:nvSpPr>
        <dsp:cNvPr id="0" name=""/>
        <dsp:cNvSpPr/>
      </dsp:nvSpPr>
      <dsp:spPr>
        <a:xfrm>
          <a:off x="817841" y="589222"/>
          <a:ext cx="8244845" cy="1178445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3539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Hepatic Lipase Deficiency (HLD) is caused by mutations in LIPC.</a:t>
          </a:r>
        </a:p>
      </dsp:txBody>
      <dsp:txXfrm>
        <a:off x="875368" y="646749"/>
        <a:ext cx="8129791" cy="1063391"/>
      </dsp:txXfrm>
    </dsp:sp>
    <dsp:sp modelId="{05AA7F60-89AA-462C-88B5-91A5B6DB3CD1}">
      <dsp:nvSpPr>
        <dsp:cNvPr id="0" name=""/>
        <dsp:cNvSpPr/>
      </dsp:nvSpPr>
      <dsp:spPr>
        <a:xfrm>
          <a:off x="81312" y="441917"/>
          <a:ext cx="1473057" cy="147305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F186E-DE0E-4BE1-AAEB-B6FAC6DA0EAF}">
      <dsp:nvSpPr>
        <dsp:cNvPr id="0" name=""/>
        <dsp:cNvSpPr/>
      </dsp:nvSpPr>
      <dsp:spPr>
        <a:xfrm>
          <a:off x="1246206" y="2356891"/>
          <a:ext cx="7816480" cy="1178445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3539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</a:t>
          </a:r>
          <a:r>
            <a:rPr lang="en-US" sz="2500" kern="1200" baseline="0" dirty="0"/>
            <a:t> addition to increasing serum lipid levels, lowered LIPC activity may reduce reproductive potential.</a:t>
          </a:r>
          <a:endParaRPr lang="en-US" sz="2500" kern="1200" dirty="0"/>
        </a:p>
      </dsp:txBody>
      <dsp:txXfrm>
        <a:off x="1303733" y="2414418"/>
        <a:ext cx="7701426" cy="1063391"/>
      </dsp:txXfrm>
    </dsp:sp>
    <dsp:sp modelId="{8DAF7D86-4217-4B98-9541-C7DB830460BB}">
      <dsp:nvSpPr>
        <dsp:cNvPr id="0" name=""/>
        <dsp:cNvSpPr/>
      </dsp:nvSpPr>
      <dsp:spPr>
        <a:xfrm>
          <a:off x="509677" y="2209585"/>
          <a:ext cx="1473057" cy="14730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1D1E-3EB0-460B-ABDC-3FCA54DEEB96}">
      <dsp:nvSpPr>
        <dsp:cNvPr id="0" name=""/>
        <dsp:cNvSpPr/>
      </dsp:nvSpPr>
      <dsp:spPr>
        <a:xfrm>
          <a:off x="817841" y="4124560"/>
          <a:ext cx="8244845" cy="1178445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3539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role LIPC plays in reproduction must be further explored to properly treat HLD patients.</a:t>
          </a:r>
        </a:p>
      </dsp:txBody>
      <dsp:txXfrm>
        <a:off x="875368" y="4182087"/>
        <a:ext cx="8129791" cy="1063391"/>
      </dsp:txXfrm>
    </dsp:sp>
    <dsp:sp modelId="{DA6F60B2-E11C-43DF-B9B4-A2A1615546F8}">
      <dsp:nvSpPr>
        <dsp:cNvPr id="0" name=""/>
        <dsp:cNvSpPr/>
      </dsp:nvSpPr>
      <dsp:spPr>
        <a:xfrm>
          <a:off x="81312" y="3977254"/>
          <a:ext cx="1473057" cy="147305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Domain Analysis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Fluorescence Microscopy</a:t>
          </a:r>
        </a:p>
      </dsp:txBody>
      <dsp:txXfrm>
        <a:off x="3320416" y="0"/>
        <a:ext cx="2040829" cy="1057947"/>
      </dsp:txXfrm>
    </dsp:sp>
    <dsp:sp modelId="{0B70EAFD-98A3-4ED3-8C0F-F68202A1C6D8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 Rats</a:t>
          </a:r>
        </a:p>
      </dsp:txBody>
      <dsp:txXfrm>
        <a:off x="6109315" y="0"/>
        <a:ext cx="2040829" cy="1057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Domain Analysis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Fluorescence Microscopy</a:t>
          </a:r>
        </a:p>
      </dsp:txBody>
      <dsp:txXfrm>
        <a:off x="3320416" y="0"/>
        <a:ext cx="2040829" cy="1057947"/>
      </dsp:txXfrm>
    </dsp:sp>
    <dsp:sp modelId="{CBEF0BEF-A0CC-4DFD-B607-1CDBED65D24A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 Rats</a:t>
          </a:r>
        </a:p>
      </dsp:txBody>
      <dsp:txXfrm>
        <a:off x="6109315" y="0"/>
        <a:ext cx="2040829" cy="1057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Domain Analysis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Fluorescence Microscopy</a:t>
          </a:r>
        </a:p>
      </dsp:txBody>
      <dsp:txXfrm>
        <a:off x="3320416" y="0"/>
        <a:ext cx="2040829" cy="1057947"/>
      </dsp:txXfrm>
    </dsp:sp>
    <dsp:sp modelId="{5FE6D91A-7404-42A1-93A1-DAE879853A49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 Rats</a:t>
          </a:r>
        </a:p>
      </dsp:txBody>
      <dsp:txXfrm>
        <a:off x="6109315" y="0"/>
        <a:ext cx="2040829" cy="1057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Domain Analysis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Fluorescence Microscopy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LIPC Mutant Rats</a:t>
          </a:r>
        </a:p>
      </dsp:txBody>
      <dsp:txXfrm>
        <a:off x="6109315" y="0"/>
        <a:ext cx="2040829" cy="1057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LIPC Mutant Rats</a:t>
          </a:r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RNA-seq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  <a:r>
            <a:rPr lang="en-US" sz="2900" kern="1200" baseline="0" dirty="0"/>
            <a:t> Analysis</a:t>
          </a:r>
          <a:endParaRPr lang="en-US" sz="2900" kern="1200" dirty="0"/>
        </a:p>
      </dsp:txBody>
      <dsp:txXfrm>
        <a:off x="6109315" y="0"/>
        <a:ext cx="2040829" cy="10579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LIPC Mutant</a:t>
          </a:r>
          <a:r>
            <a:rPr lang="en-US" sz="2900" kern="1200" baseline="0" dirty="0"/>
            <a:t> Rats</a:t>
          </a:r>
          <a:endParaRPr lang="en-US" sz="2900" kern="1200" dirty="0"/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RNA-seq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  <a:r>
            <a:rPr lang="en-US" sz="2900" kern="1200" baseline="0" dirty="0"/>
            <a:t> Analysis</a:t>
          </a:r>
          <a:endParaRPr lang="en-US" sz="2900" kern="1200" dirty="0"/>
        </a:p>
      </dsp:txBody>
      <dsp:txXfrm>
        <a:off x="6109315" y="0"/>
        <a:ext cx="2040829" cy="10579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LIPC Mutant</a:t>
          </a:r>
          <a:r>
            <a:rPr lang="en-US" sz="2900" kern="1200" baseline="0" dirty="0"/>
            <a:t> Rats</a:t>
          </a:r>
          <a:endParaRPr lang="en-US" sz="2900" kern="1200" dirty="0"/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RNA-seq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  <a:r>
            <a:rPr lang="en-US" sz="2900" kern="1200" baseline="0" dirty="0"/>
            <a:t> Analysis</a:t>
          </a:r>
          <a:endParaRPr lang="en-US" sz="2900" kern="1200" dirty="0"/>
        </a:p>
      </dsp:txBody>
      <dsp:txXfrm>
        <a:off x="6109315" y="0"/>
        <a:ext cx="2040829" cy="1057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58B3-2CD5-4C09-8B8C-16634754C69F}">
      <dsp:nvSpPr>
        <dsp:cNvPr id="0" name=""/>
        <dsp:cNvSpPr/>
      </dsp:nvSpPr>
      <dsp:spPr>
        <a:xfrm>
          <a:off x="2543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LIPC Mutant</a:t>
          </a:r>
          <a:r>
            <a:rPr lang="en-US" sz="2900" kern="1200" baseline="0" dirty="0"/>
            <a:t> Rats</a:t>
          </a:r>
          <a:endParaRPr lang="en-US" sz="2900" kern="1200" dirty="0"/>
        </a:p>
      </dsp:txBody>
      <dsp:txXfrm>
        <a:off x="531517" y="0"/>
        <a:ext cx="2040829" cy="1057947"/>
      </dsp:txXfrm>
    </dsp:sp>
    <dsp:sp modelId="{B73D9641-2A00-493F-B5D4-A5150FE229E2}">
      <dsp:nvSpPr>
        <dsp:cNvPr id="0" name=""/>
        <dsp:cNvSpPr/>
      </dsp:nvSpPr>
      <dsp:spPr>
        <a:xfrm>
          <a:off x="2791442" y="0"/>
          <a:ext cx="3098776" cy="1057947"/>
        </a:xfrm>
        <a:prstGeom prst="chevron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RNA-seq</a:t>
          </a:r>
        </a:p>
      </dsp:txBody>
      <dsp:txXfrm>
        <a:off x="3320416" y="0"/>
        <a:ext cx="2040829" cy="1057947"/>
      </dsp:txXfrm>
    </dsp:sp>
    <dsp:sp modelId="{0175EB57-FB0C-453F-A6C5-97579F4D21C1}">
      <dsp:nvSpPr>
        <dsp:cNvPr id="0" name=""/>
        <dsp:cNvSpPr/>
      </dsp:nvSpPr>
      <dsp:spPr>
        <a:xfrm>
          <a:off x="5580341" y="0"/>
          <a:ext cx="3098776" cy="1057947"/>
        </a:xfrm>
        <a:prstGeom prst="chevr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GO</a:t>
          </a:r>
          <a:r>
            <a:rPr lang="en-US" sz="2900" kern="1200" baseline="0" dirty="0"/>
            <a:t> Analysis</a:t>
          </a:r>
          <a:endParaRPr lang="en-US" sz="2900" kern="1200" dirty="0"/>
        </a:p>
      </dsp:txBody>
      <dsp:txXfrm>
        <a:off x="6109315" y="0"/>
        <a:ext cx="2040829" cy="105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8T04:08:34.991"/>
    </inkml:context>
    <inkml:brush xml:id="br0">
      <inkml:brushProperty name="width" value="0.35" units="cm"/>
      <inkml:brushProperty name="height" value="0.35" units="cm"/>
      <inkml:brushProperty name="color" value="#FFFFFF"/>
    </inkml:brush>
    <inkml:brush xml:id="br1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14633 694 14744 0 0,'-15'-36'648'0'0,"10"22"144"0"0,-4-1-632 0 0,6 0-160 0 0,-1 5 0 0 0,-1 2 0 0 0,5 2 0 0 0,0 6 0 0 0,0 0-64 0 0,0 0 64 0 0,0 0-440 0 0,0 0-40 0 0,0 0 0 0 0,0 0-8 0 0,9 6 104 0 0,-1 2 16 0 0,1 2 8 0 0,-2 2-4992 0 0</inkml:trace>
  <inkml:trace contextRef="#ctx0" brushRef="#br0" timeOffset="9954.138">14535 2270 7920 0 0,'-32'-8'184'0'0,"-1"2"0"0"0,0 1 0 0 0,-1 1 0 0 0,1 2 1 0 0,-17 1-185 0 0,-55 6-93 0 0,-8 5 93 0 0,99-9 28 0 0,-61 6-40 0 0,-287 33 312 0 0,116-9-219 0 0,-14 2-222 0 0,36-7 105 0 0,128-16-4 0 0,73-7 40 0 0,1-1 0 0 0,0-1 0 0 0,-1-1 0 0 0,1-1 0 0 0,-13-3 0 0 0,27 2-60 0 0,16 1-106 0 0,10 0 82 0 0,399-53-508 0 0,-396 51 593 0 0,409-49 81 0 0,-171 25 209 0 0,-83 8-197 0 0,718-34 525 0 0,-709 59-42 0 0,-119-2-387 0 0,-60-3-161 0 0,0 0 1 0 0,0 0 0 0 0,0 0 0 0 0,-1 1-1 0 0,1 0 1 0 0,-1 0-30 0 0,4 1 62 0 0,-20 1 76 0 0,-157 17 708 0 0,-19-6-846 0 0,-551 12 453 0 0,478-20-101 0 0,4 3 114 0 0,-97 1 279 0 0,186-2-365 0 0,-16 0-35 0 0,56-4-308 0 0,103-3-3 0 0,16-2-35 0 0,0 0 0 0 0,0-1 0 0 0,-1 0 0 0 0,1-1 1 0 0,-23-1-462 0 0,72 1-122 0 0,1-2 1 0 0,2-2 583 0 0,40-4-235 0 0,195-14 61 0 0,315-21 108 0 0,-13 28 84 0 0,-296 12 212 0 0,156 3-93 0 0,-427 2-37 0 0,0 1 1 0 0,-1 0 0 0 0,1 1-1 0 0,-1 1 1 0 0,12 4-101 0 0,-23-7 144 0 0,-5 1 2 0 0,-320 29 756 0 0,-139-3-673 0 0,152-10-224 0 0,121-8 49 0 0,-118 8 170 0 0,10 3 1176 0 0,-50-13-1400 0 0,304-5-164 0 0,28 1 28 0 0,15-2 76 0 0,5 0 12 0 0,187 9-2542 0 0,71-9 2590 0 0,195-21-1070 0 0,-247 9 818 0 0,483-46 240 0 0,-572 46 157 0 0,61-8 390 0 0,-164 17-455 0 0,-10 1 31 0 0,0 0-1 0 0,0 0 1 0 0,6-3-111 0 0,-27-1 297 0 0,-23 0-186 0 0,0 2 1 0 0,0 1 0 0 0,0 2-1 0 0,-30 3-111 0 0,2 0 57 0 0,-290-1-57 0 0,191-3 0 0 0,-122-4 322 0 0,101 2-68 0 0,-64-2 116 0 0,-165 0 21 0 0,331 4-351 0 0,-93 2 25 0 0,149 2-26 0 0,23-3-108 0 0,5 1 1 0 0,16 2-149 0 0,1 0 0 0 0,-1-2 0 0 0,1 0 0 0 0,0-1 0 0 0,7-1 217 0 0,14 0-285 0 0,324-13-1036 0 0,-295 10 1332 0 0,34-3-50 0 0,75-4-2 0 0,-1 3 90 0 0,112-2 74 0 0,-164 9-65 0 0,201 6 420 0 0,-183 9-458 0 0,-93-8 67 0 0,-42-4 100 0 0,-34-3 73 0 0,-672-60 2126 0 0,514 38-1829 0 0,-42-3 72 0 0,155 22-422 0 0,1 2-1 0 0,-18 4-206 0 0,83-2-13 0 0,0 0-1 0 0,-1 0 0 0 0,1 1 0 0 0,0-1 0 0 0,0 1 1 0 0,0 0-1 0 0,-1 1 0 0 0,1-1 0 0 0,0 1 0 0 0,1 0 1 0 0,-1 0-1 0 0,0 0 0 0 0,0 0 0 0 0,1 1 14 0 0,3-2-21 0 0,0-1 1 0 0,0 1-1 0 0,0 0 0 0 0,1 0 0 0 0,-1-1 1 0 0,0 1-1 0 0,1 0 0 0 0,-1-1 0 0 0,1 1 1 0 0,-1-1-1 0 0,1 1 0 0 0,-1 0 1 0 0,1-1-1 0 0,-1 1 0 0 0,1-1 0 0 0,-1 1 1 0 0,1-1-1 0 0,0 1 21 0 0,-1-1-26 0 0,9 7-105 0 0,0-1 0 0 0,0 0-1 0 0,0-1 1 0 0,1 0-1 0 0,0 0 1 0 0,0-1 0 0 0,0 0-1 0 0,8 1 132 0 0,21 6-651 0 0,28 2 651 0 0,-32-7-143 0 0,151 23-1355 0 0,156 3 1498 0 0,-20-18-344 0 0,304 19-30 0 0,-464-18 660 0 0,56 16-286 0 0,-213-30 7 0 0,23 3 35 0 0,-1 1 0 0 0,0 1 0 0 0,0 2 1 0 0,1 1-43 0 0,-15-1 0 0 0,-13-8 0 0 0,0 0 0 0 0,0 0 1 0 0,1 0-1 0 0,-1 0 1 0 0,0 0-1 0 0,0 0 0 0 0,0 0 1 0 0,0 0-1 0 0,0 0 0 0 0,0 1 1 0 0,1-1-1 0 0,-1 0 1 0 0,0 0-1 0 0,0 0 0 0 0,0 0 1 0 0,0 0-1 0 0,0 0 1 0 0,0 1-1 0 0,0-1 0 0 0,0 0 1 0 0,0 0-1 0 0,0 0 0 0 0,1 0 1 0 0,-1 0-1 0 0,0 1 1 0 0,0-1-1 0 0,0 0 0 0 0,0 0 1 0 0,0 0-1 0 0,0 0 1 0 0,0 1-1 0 0,0-1 0 0 0,0 0 1 0 0,0 0-1 0 0,0 0 0 0 0,-1 0 1 0 0,1 1-1 0 0,0-1 1 0 0,0 0-1 0 0,0 0 0 0 0,0 0 1 0 0,0 0-1 0 0,0 0 1 0 0,0 1-1 0 0,0-1 0 0 0,0 0 1 0 0,0 0-1 0 0,-1 0 0 0 0,1 0 1 0 0,0 0-1 0 0,0 0 1 0 0,0 0-1 0 0,-5 2 28 0 0,0-1 1 0 0,-1 0 0 0 0,1 0-1 0 0,0 0 1 0 0,0-1 0 0 0,-5 0-29 0 0,-7 1 56 0 0,-145 8 190 0 0,-71-10-246 0 0,176 0 30 0 0,-158-3 151 0 0,-190-1 140 0 0,2 5 76 0 0,-120 3-72 0 0,93 15-121 0 0,303 0-204 0 0,82-11 0 0 0,43-7-4 0 0,0 1 0 0 0,0-1 0 0 0,0 1 1 0 0,0 0-1 0 0,0-1 0 0 0,0 1 1 0 0,0 0-1 0 0,0 0 0 0 0,0 0 0 0 0,0 0 1 0 0,1 1-1 0 0,-2 0 4 0 0,3-2-6 0 0,0 0-1 0 0,-1 1 1 0 0,1-1 0 0 0,0 1-1 0 0,-1-1 1 0 0,1 1 0 0 0,0-1-1 0 0,0 1 1 0 0,0-1 0 0 0,-1 1-1 0 0,1-1 1 0 0,0 1 0 0 0,0-1 0 0 0,0 1-1 0 0,0-1 1 0 0,0 1 0 0 0,0-1-1 0 0,0 1 1 0 0,0-1 0 0 0,0 1-1 0 0,0 0 1 0 0,0-1 0 0 0,0 1-1 0 0,0-1 1 0 0,1 1 0 0 0,-1-1-1 0 0,0 1 1 0 0,0-1 0 0 0,1 1 0 0 0,-1-1-1 0 0,0 0 1 0 0,0 1 0 0 0,1-1-1 0 0,-1 1 1 0 0,1-1 0 0 0,-1 0-1 0 0,0 1 1 0 0,1-1 0 0 0,-1 0-1 0 0,1 1 1 0 0,-1-1 0 0 0,1 0-1 0 0,-1 1 1 0 0,1-1 0 0 0,-1 0 0 0 0,1 0-1 0 0,-1 0 7 0 0,10 5-77 0 0,0-1 0 0 0,-1 0 0 0 0,1-1 1 0 0,0 0-1 0 0,0-1 0 0 0,1 0 0 0 0,-1 0 0 0 0,2-1 77 0 0,5 2-87 0 0,61 7-716 0 0,54 1 803 0 0,78-7-378 0 0,-117-4 324 0 0,961 16-411 0 0,-836-6 739 0 0,32 12-274 0 0,-219-18 82 0 0,-1 0 0 0 0,0 3 0 0 0,13 4-82 0 0,-32-6 99 0 0,-10-2-61 0 0,-5-1 21 0 0,0-1 4 0 0,-1 0 1 0 0,0 0-1 0 0,0 0 1 0 0,1 0-1 0 0,-1-1 1 0 0,0 0-1 0 0,0 0 1 0 0,0 0-1 0 0,-1 0-63 0 0,-9-1 113 0 0,-57 1 129 0 0,-552-8 180 0 0,-464-24 827 0 0,878 30-954 0 0,0 9 1 0 0,-51 14-296 0 0,245-19 1 0 0,1 0 0 0 0,0 1 0 0 0,0 1 0 0 0,-8 3-1 0 0,23-7-6 0 0,-1 0 1 0 0,0 0-1 0 0,0 1 1 0 0,1-1-1 0 0,-1 0 1 0 0,0 1-1 0 0,0-1 1 0 0,1 0-1 0 0,-1 1 1 0 0,1-1-1 0 0,-1 1 1 0 0,0-1 0 0 0,1 1-1 0 0,-1-1 1 0 0,1 1-1 0 0,-1 0 1 0 0,1-1-1 0 0,-1 1 1 0 0,1 0-1 0 0,0-1 1 0 0,-1 1-1 0 0,1 0 6 0 0,0 0-19 0 0,0 0-1 0 0,0-1 1 0 0,0 1-1 0 0,0 0 1 0 0,0-1-1 0 0,0 1 1 0 0,0 0-1 0 0,1-1 1 0 0,-1 1-1 0 0,0 0 0 0 0,1-1 1 0 0,-1 1-1 0 0,0-1 1 0 0,1 1-1 0 0,-1-1 1 0 0,1 1-1 0 0,-1-1 1 0 0,0 1-1 0 0,1-1 1 0 0,0 1 19 0 0,2 2-99 0 0,0-1 0 0 0,1 0 1 0 0,-1 0-1 0 0,1 0 0 0 0,-1 0 1 0 0,1 0-1 0 0,0-1 1 0 0,3 2 98 0 0,30 5-374 0 0,2-1 0 0 0,-1-2 1 0 0,2-1 373 0 0,120 3-528 0 0,-119-6 413 0 0,306 2-227 0 0,-31-2 117 0 0,-115 3 391 0 0,372 18 733 0 0,-522-19-796 0 0,-29-2-56 0 0,1 1 0 0 0,-1 0 0 0 0,0 2 0 0 0,0 0 0 0 0,12 5-47 0 0,-24-4-72 0 0,-12-2 19 0 0,-6-1-58 0 0,-33 3-146 0 0,-1-3 0 0 0,1-1 1 0 0,-2-2 256 0 0,-43 1 6 0 0,-637 4 217 0 0,-135 4 688 0 0,-268 61-784 0 0,798-41-58 0 0,299-27-655 0 0,72 1 237 0 0,-1-2 0 0 0,1-1 0 0 0,-1-2 0 0 0,6-3 349 0 0,24-2-164 0 0,-23 4 77 0 0,287-27 14 0 0,107-10 73 0 0,-330 32 0 0 0,700-43 813 0 0,-743 47-635 0 0,34 0-64 0 0,-102 5-202 0 0,-4-1 20 0 0,-16-2 89 0 0,0 0-1 0 0,0 1 1 0 0,0 1 0 0 0,-14 1-21 0 0,-2 0 41 0 0,-22-2-13 0 0,-309-1 71 0 0,121 5 422 0 0,13 0-176 0 0,-28 3-130 0 0,-160 8 64 0 0,325-9-230 0 0,-125 10 40 0 0,139-9-297 0 0,-19-4 208 0 0,98-1-170 0 0,3 0 2 0 0,69-3-1742 0 0,62-11 1910 0 0,-37 3-168 0 0,-25 4 97 0 0,283-26-348 0 0,20 7 635 0 0,79-9-258 0 0,-302 28 913 0 0,-293 15-500 0 0,17-4-355 0 0,-111 2 104 0 0,-430 15 1490 0 0,589-17-1415 0 0,1 4 0 0 0,-69 15-195 0 0,143-22-3 0 0,0-1 0 0 0,0 0 0 0 0,0 1 0 0 0,1-1 1 0 0,-1 1-1 0 0,0-1 0 0 0,0 1 0 0 0,1 0 0 0 0,-1-1 1 0 0,0 1-1 0 0,1 0 0 0 0,-1 0 0 0 0,1 1 0 0 0,-1-1 1 0 0,1 0-1 0 0,0 0 0 0 0,-1 1 0 0 0,1-1 0 0 0,0 0 1 0 0,0 1-1 0 0,-1 0 3 0 0,2-1-2 0 0,0-1 0 0 0,0 0 0 0 0,0 0 1 0 0,0 0-1 0 0,0 0 0 0 0,0 0 0 0 0,0 0 0 0 0,0 0 1 0 0,0 0-1 0 0,0 0 0 0 0,0 0 0 0 0,0 0 0 0 0,0 1 0 0 0,0-1 1 0 0,0 0-1 0 0,0 0 0 0 0,0 0 0 0 0,0 0 0 0 0,0 0 1 0 0,0 0-1 0 0,0 0 0 0 0,0 0 0 0 0,0 0 0 0 0,0 0 0 0 0,0 1 1 0 0,0-1-1 0 0,0 0 0 0 0,0 0 0 0 0,0 0 0 0 0,0 0 1 0 0,0 0-1 0 0,1 0 0 0 0,-1 0 0 0 0,0 0 0 0 0,0 0 0 0 0,0 0 1 0 0,0 0-1 0 0,0 0 0 0 0,0 0 0 0 0,0 0 0 0 0,0 0 1 0 0,0 0-1 0 0,0 0 0 0 0,0 0 0 0 0,0 1 0 0 0,1-1 0 0 0,-1 0 1 0 0,0 0-1 0 0,0 0 0 0 0,0 0 0 0 0,0 0 0 0 0,0 0 1 0 0,0 0-1 0 0,0 0 0 0 0,0-1 2 0 0,16 8-128 0 0,1-1 1 0 0,-1-1-1 0 0,1-1 0 0 0,0-1 1 0 0,4 1 127 0 0,90 7-411 0 0,-80-9 360 0 0,261 10-848 0 0,37-13 899 0 0,236-21-26 0 0,-277 8 26 0 0,-201 8-1 0 0,-41 2 153 0 0,-1 2 0 0 0,1 2 1 0 0,6 2-153 0 0,-45 0 132 0 0,-6-1 61 0 0,-13 3 18 0 0,-53 5 258 0 0,-12-1-469 0 0,24-4 51 0 0,-45 6 35 0 0,-482 38-426 0 0,-333 31 618 0 0,500-27-182 0 0,355-42-96 0 0,1 1 0 0 0,0 4 0 0 0,-15 7 0 0 0,66-21-14 0 0,0 2 1 0 0,1-1-1 0 0,-1 1 1 0 0,1-1 0 0 0,0 1-1 0 0,-2 2 14 0 0,6-5-8 0 0,1 1-1 0 0,-1-1 1 0 0,0 1-1 0 0,0 0 1 0 0,1-1 0 0 0,-1 1-1 0 0,1 0 1 0 0,-1 0-1 0 0,1-1 1 0 0,-1 1-1 0 0,1 0 1 0 0,-1 0 0 0 0,1 0-1 0 0,0 0 1 0 0,-1-1-1 0 0,1 1 1 0 0,0 0-1 0 0,0 1 9 0 0,0-2-9 0 0,0 1-1 0 0,0 0 0 0 0,0 0 0 0 0,1 0 0 0 0,-1 0 1 0 0,0 0-1 0 0,1-1 0 0 0,-1 1 0 0 0,1 0 0 0 0,-1 0 1 0 0,1-1-1 0 0,-1 1 0 0 0,1 0 0 0 0,-1 0 0 0 0,1-1 0 0 0,0 1 1 0 0,-1-1-1 0 0,1 1 0 0 0,0-1 0 0 0,0 1 0 0 0,-1-1 1 0 0,2 1 9 0 0,9 5-90 0 0,-1-1 1 0 0,1-1 0 0 0,1 0-1 0 0,-1 0 1 0 0,0-1 0 0 0,1-1 0 0 0,4 1 89 0 0,10 2-161 0 0,14 3-171 0 0,0-2 0 0 0,36 0 332 0 0,82-4-267 0 0,-122-2 225 0 0,606-25-269 0 0,-238 6 719 0 0,-160 12 72 0 0,6-1 174 0 0,179 6 346 0 0,-294 12-1619 0 0,-241-2-769 0 0,45-6 1260 0 0,-292 2-569 0 0,-53-18 1448 0 0,-179-1 732 0 0,502 15-1276 0 0,-307 7 722 0 0,242-1-696 0 0,-87 7 36 0 0,219-11-275 0 0,0 0 1 0 0,0 1 0 0 0,0 1-1 0 0,1 0 1 0 0,-7 3 5 0 0,20-6-13 0 0,1 0 1 0 0,-1-1-1 0 0,1 1 1 0 0,-1 0-1 0 0,1 0 0 0 0,0 0 1 0 0,-1 0-1 0 0,1 0 1 0 0,0 0-1 0 0,0 0 1 0 0,-1 1 12 0 0,2-2-11 0 0,-1 1 1 0 0,1-1-1 0 0,0 1 1 0 0,0-1-1 0 0,-1 1 1 0 0,1 0-1 0 0,0-1 1 0 0,0 1-1 0 0,0-1 1 0 0,0 1-1 0 0,-1-1 1 0 0,1 1-1 0 0,0 0 1 0 0,0-1-1 0 0,0 1 1 0 0,0-1-1 0 0,0 1 0 0 0,1 0 1 0 0,-1-1-1 0 0,0 1 1 0 0,0 0 10 0 0,1 0-36 0 0,0 1 1 0 0,0-1-1 0 0,0 1 0 0 0,0 0 1 0 0,0-1-1 0 0,1 0 0 0 0,-1 1 1 0 0,1-1-1 0 0,-1 0 0 0 0,1 0 1 0 0,-1 0-1 0 0,1 0 0 0 0,-1 0 1 0 0,1 0-1 0 0,0 0 0 0 0,0 0 1 0 0,0 0 35 0 0,30 11-407 0 0,1-1 0 0 0,0-2 1 0 0,1-1-1 0 0,-1-2 1 0 0,18 1 406 0 0,57 2-468 0 0,9-5 468 0 0,-51-2-170 0 0,613-6-188 0 0,-363-4 275 0 0,-275 8 90 0 0,227-2 261 0 0,-153 6-26 0 0,38 10-242 0 0,-141-13 20 0 0,4 1 66 0 0,-17-1-41 0 0,-11 2-12 0 0,-19 0-11 0 0,0-1 1 0 0,0-1-1 0 0,-8-3-22 0 0,-35 2 16 0 0,-309 7 129 0 0,-108 3 1063 0 0,411-7-951 0 0,-78 3 621 0 0,-89 18-878 0 0,244-24 2 0 0,-30 5-4 0 0,1 0 1 0 0,0 2-1 0 0,-22 9 2 0 0,52-16-10 0 0,1 1 0 0 0,0-1 0 0 0,0 1 0 0 0,0-1 0 0 0,0 1-1 0 0,0-1 1 0 0,0 1 0 0 0,0 0 0 0 0,0-1 0 0 0,0 1 0 0 0,0 0 0 0 0,0 0 0 0 0,0 0 0 0 0,1 0 0 0 0,-1 0 0 0 0,0 0 10 0 0,1 0-15 0 0,0-1 0 0 0,-1 1-1 0 0,1-1 1 0 0,0 1 0 0 0,0-1 0 0 0,0 1 0 0 0,0 0 0 0 0,0-1 0 0 0,0 1 0 0 0,0-1-1 0 0,0 1 1 0 0,0-1 0 0 0,1 1 0 0 0,-1-1 0 0 0,0 1 0 0 0,0-1 0 0 0,0 1 0 0 0,1-1-1 0 0,-1 1 1 0 0,0-1 0 0 0,0 1 0 0 0,1-1 0 0 0,-1 1 0 0 0,1-1 15 0 0,1 3-59 0 0,1-1-1 0 0,0 1 1 0 0,0-1 0 0 0,0 0-1 0 0,0 0 1 0 0,0 0 0 0 0,0 0-1 0 0,1-1 1 0 0,-1 0 0 0 0,1 1 59 0 0,31 8-207 0 0,0-2 1 0 0,0-2 0 0 0,1-1 0 0 0,12 0 206 0 0,-27-3-50 0 0,259 25-59 0 0,118-10 109 0 0,83-2 55 0 0,-358-9-21 0 0,70 8 203 0 0,-149-9-220 0 0,-1 2-1 0 0,1 3 1 0 0,11 5-17 0 0,-41-9 0 0 0,-13-6 0 0 0,-1 0 0 0 0,0 0 0 0 0,0 0 0 0 0,0 0 0 0 0,0 1 0 0 0,0-1 0 0 0,0 0 0 0 0,0 0 0 0 0,0 0 0 0 0,0 0 0 0 0,0 0 0 0 0,0 0 0 0 0,0 0 0 0 0,0 0 0 0 0,1 0 0 0 0,-1 1 0 0 0,0-1 0 0 0,0 0 0 0 0,0 0 0 0 0,0 0 0 0 0,0 0 0 0 0,0 0 0 0 0,0 0 0 0 0,0 0 0 0 0,0 1 0 0 0,0-1 0 0 0,0 0 0 0 0,0 0 0 0 0,0 0 0 0 0,0 0 0 0 0,-1 0 0 0 0,1 0 0 0 0,0 0 0 0 0,0 0 0 0 0,0 1 0 0 0,0-1 0 0 0,0 0 0 0 0,0 0 0 0 0,0 0 0 0 0,0 0 0 0 0,0 0 0 0 0,0 0 0 0 0,0 0 0 0 0,0 0 0 0 0,0 0 0 0 0,-1 0 0 0 0,1 0 0 0 0,0 0 0 0 0,-10 3 0 0 0,-17 5 0 0 0,-1-3 0 0 0,0 0 0 0 0,0-2 0 0 0,-1 0 0 0 0,-21-3 0 0 0,0 2 0 0 0,-452 4 84 0 0,9 0 401 0 0,251 2-112 0 0,-210 13 751 0 0,397-16-1056 0 0,-8 4-68 0 0,44-5-36 0 0,1 0-1 0 0,0 1 1 0 0,0 1-1 0 0,1 0 1 0 0,-6 4 36 0 0,22-9-18 0 0,-1-1 0 0 0,1 1 0 0 0,-1 0 0 0 0,1 0 1 0 0,-1 0-1 0 0,1 0 0 0 0,0 0 0 0 0,-1 0 0 0 0,1 0 0 0 0,0 0 1 0 0,0 0-1 0 0,0 1 0 0 0,0-1 0 0 0,0 0 0 0 0,0 1 1 0 0,0-1-1 0 0,0 1 18 0 0,1-1-32 0 0,0 0 0 0 0,0 0 1 0 0,0 0-1 0 0,0 0 0 0 0,1 0 0 0 0,-1 1 1 0 0,0-1-1 0 0,0 0 0 0 0,1 0 0 0 0,-1-1 1 0 0,0 1-1 0 0,1 0 0 0 0,-1 0 0 0 0,1 0 1 0 0,0 0-1 0 0,-1 0 0 0 0,1 0 0 0 0,0-1 1 0 0,-1 1-1 0 0,1 0 0 0 0,0 0 0 0 0,0-1 1 0 0,-1 1-1 0 0,1 0 0 0 0,0-1 0 0 0,0 1 1 0 0,1-1 31 0 0,5 5-150 0 0,0-1 0 0 0,0-1 1 0 0,1 1-1 0 0,0-1 0 0 0,-1-1 1 0 0,1 1-1 0 0,7 0 150 0 0,19 3-467 0 0,10 0 467 0 0,-36-5-36 0 0,105 7-229 0 0,0-4 1 0 0,5-6 264 0 0,-113 2 0 0 0,592-11 0 0 0,-424 7 0 0 0,164-1 0 0 0,-169 6 10 0 0,71 1 44 0 0,17 12-54 0 0,-138-4 53 0 0,-111-9-7 0 0,-12-2 2 0 0,-13-2 75 0 0,-45 1 409 0 0,0 3-532 0 0,-22-1 80 0 0,-786-5 770 0 0,753 5-645 0 0,-432 6 690 0 0,322 11-720 0 0,136-8-150 0 0,-46 9-25 0 0,138-18 0 0 0,-30 6-86 0 0,28-5 66 0 0,0-1 0 0 0,1 1 0 0 0,-1 0 0 0 0,0 0 0 0 0,0 0 0 0 0,0 0-1 0 0,1 0 1 0 0,-1 0 0 0 0,1 0 0 0 0,-1 0 0 0 0,1 0 0 0 0,-1 1 0 0 0,0 0 20 0 0,2-1-17 0 0,0-1 1 0 0,-1 0-1 0 0,1 1 1 0 0,0-1-1 0 0,0 1 1 0 0,0-1-1 0 0,0 0 1 0 0,0 1-1 0 0,0-1 1 0 0,0 0-1 0 0,0 1 1 0 0,0-1-1 0 0,0 0 1 0 0,0 1-1 0 0,0-1 1 0 0,0 1-1 0 0,0-1 1 0 0,1 0-1 0 0,-1 1 1 0 0,0-1-1 0 0,0 0 1 0 0,0 1-1 0 0,0-1 1 0 0,1 0-1 0 0,-1 1 1 0 0,0-1-1 0 0,0 0 0 0 0,1 0 1 0 0,-1 1-1 0 0,0-1 1 0 0,0 0-1 0 0,1 0 1 0 0,-1 0-1 0 0,0 1 1 0 0,1-1-1 0 0,-1 0 1 0 0,0 0-1 0 0,1 0 1 0 0,-1 0-1 0 0,0 0 1 0 0,1 1-1 0 0,-1-1 17 0 0,19 6-351 0 0,-18-6 311 0 0,32 7-257 0 0,0-2 0 0 0,1-1-1 0 0,0-2 1 0 0,24-1 297 0 0,16 1-125 0 0,283-2 45 0 0,-153-3 82 0 0,8 1 86 0 0,180 3 430 0 0,-363 0-470 0 0,77 1 129 0 0,-1 5 0 0 0,32 9-177 0 0,-119-13 0 0 0,-18-3 0 0 0,0 0-1 0 0,0 0 1 0 0,0 0 0 0 0,0 0 0 0 0,0 1 0 0 0,0-1 0 0 0,0 0 0 0 0,0 0 0 0 0,0 0 0 0 0,0 0 0 0 0,0 0-1 0 0,0 0 1 0 0,0 0 0 0 0,0 0 0 0 0,0 0 0 0 0,0 0 0 0 0,0 0 0 0 0,0 0 0 0 0,0 0 0 0 0,0 0 0 0 0,0 0-1 0 0,0 0 1 0 0,0 0 0 0 0,0 0 0 0 0,0 0 0 0 0,0 0 0 0 0,0 0 0 0 0,0 0 0 0 0,0 0 0 0 0,0 0 0 0 0,0 1 0 0 0,0-1-1 0 0,0 0 1 0 0,-11 1-17 0 0,-15-1-40 0 0,-170 3-199 0 0,-116-2 335 0 0,-121-3 928 0 0,316 8-792 0 0,1 4-1 0 0,-83 21-214 0 0,195-31-39 0 0,0 1 0 0 0,1 0 0 0 0,-1 0 0 0 0,0 0 0 0 0,0 0 0 0 0,0 1 0 0 0,1 0 0 0 0,-1-1 0 0 0,1 1 0 0 0,-1 1 0 0 0,-2 1 39 0 0,6-3-17 0 0,0-1 1 0 0,0 1-1 0 0,0-1 1 0 0,0 1-1 0 0,0-1 1 0 0,0 1-1 0 0,0-1 1 0 0,0 0-1 0 0,0 1 1 0 0,0-1-1 0 0,0 1 1 0 0,0-1-1 0 0,0 1 1 0 0,1-1-1 0 0,-1 1 0 0 0,0-1 1 0 0,0 0-1 0 0,1 1 1 0 0,-1-1-1 0 0,0 1 1 0 0,1-1-1 0 0,-1 0 1 0 0,0 1-1 0 0,1-1 1 0 0,-1 0 16 0 0,0 0-25 0 0,3 3-51 0 0,0-1 0 0 0,0 0 0 0 0,0 0 0 0 0,0 0 0 0 0,0 0 0 0 0,0 0 0 0 0,0-1 0 0 0,0 0 0 0 0,1 1 0 0 0,0-1 76 0 0,36 9-374 0 0,-35-9 350 0 0,73 11-144 0 0,1-3 0 0 0,0-3 0 0 0,56-4 168 0 0,207-8-176 0 0,0 1 52 0 0,-228 8 137 0 0,-114-3-7 0 0,0 0 1 0 0,0 0-1 0 0,0 0 1 0 0,0 0-1 0 0,0 0 1 0 0,0 0-1 0 0,0 0 1 0 0,0 0-1 0 0,0 0 1 0 0,0 0-1 0 0,0 0 1 0 0,0 0-1 0 0,0 0 1 0 0,0 0-1 0 0,0 0 1 0 0,0 1-1 0 0,0-1 1 0 0,0 0-1 0 0,0 0 1 0 0,0 0-1 0 0,0 0 1 0 0,0 0-1 0 0,0 0 1 0 0,0 0-1 0 0,0 0 0 0 0,0 0 1 0 0,0 0-1 0 0,0 0 1 0 0,0 0-1 0 0,0 0 1 0 0,0 0-1 0 0,0 0 1 0 0,0 0-1 0 0,0 0 1 0 0,0 0-1 0 0,0 0-6 0 0,-6 2 141 0 0,-12 2 64 0 0,-497 20 693 0 0,304-19-536 0 0,35 0 97 0 0,-19-1 102 0 0,-105 20-561 0 0,264-20 1 0 0,18-3-4 0 0,0 2 0 0 0,1-1 0 0 0,-1 2 0 0 0,1 0 0 0 0,0 2 1 0 0,0 0 2 0 0,16-6-18 0 0,0 0 1 0 0,0 0 0 0 0,1 1 0 0 0,-1-1 0 0 0,0 1-1 0 0,0-1 1 0 0,1 1 0 0 0,-1-1 0 0 0,0 1 0 0 0,1-1 0 0 0,-1 1-1 0 0,0-1 1 0 0,1 1 0 0 0,-1 0 0 0 0,1-1 0 0 0,-1 1 0 0 0,0 1 17 0 0,1-2-23 0 0,0 0 1 0 0,0 1 0 0 0,0-1 0 0 0,0 1 0 0 0,0-1-1 0 0,0 0 1 0 0,0 1 0 0 0,1-1 0 0 0,-1 1 0 0 0,0-1 0 0 0,0 0-1 0 0,0 1 1 0 0,0-1 0 0 0,0 0 0 0 0,1 1 0 0 0,-1-1 0 0 0,0 0-1 0 0,0 1 1 0 0,1-1 0 0 0,-1 0 0 0 0,0 1 0 0 0,0-1-1 0 0,1 0 1 0 0,-1 0 0 0 0,0 1 0 0 0,1-1 22 0 0,1 2-88 0 0,1-1 0 0 0,0 1 0 0 0,0-1 0 0 0,0 1 0 0 0,0-1-1 0 0,0 0 1 0 0,0 0 0 0 0,4 0 88 0 0,52 7-365 0 0,0-3 0 0 0,1-2-1 0 0,29-4 366 0 0,-30 0 22 0 0,496-6 142 0 0,-281 1 184 0 0,193 16 76 0 0,-417-8-422 0 0,-32-2 30 0 0,-1 0-1 0 0,1 1 1 0 0,0 1-1 0 0,-1 1 1 0 0,0 1 0 0 0,6 2-32 0 0,-21-6 64 0 0,-18 0 64 0 0,-174 3 153 0 0,-104-2-178 0 0,-148 2 285 0 0,353-2-215 0 0,-124 10 306 0 0,205-11-460 0 0,-122 5 139 0 0,98-2-205 0 0,-1 2 0 0 0,2 0 0 0 0,-1 2 47 0 0,28-6-53 0 0,0 1 0 0 0,0-1 0 0 0,0 1 0 0 0,0 0 0 0 0,1 0 0 0 0,-1 0 0 0 0,1 0 0 0 0,-1 1 1 0 0,0 0 52 0 0,4-3-25 0 0,0 1 0 0 0,0-1 0 0 0,0 1 0 0 0,0-1 0 0 0,0 0 0 0 0,0 1 1 0 0,0-1-1 0 0,0 1 0 0 0,0-1 0 0 0,1 1 0 0 0,-1-1 0 0 0,0 1 0 0 0,0-1 1 0 0,0 0-1 0 0,0 1 0 0 0,1-1 0 0 0,-1 1 0 0 0,0-1 0 0 0,0 0 0 0 0,1 1 1 0 0,-1-1-1 0 0,0 0 0 0 0,1 1 0 0 0,-1-1 0 0 0,0 0 0 0 0,1 0 0 0 0,-1 1 1 0 0,0-1 24 0 0,8 5-129 0 0,-1-1 1 0 0,1 0 0 0 0,0 0-1 0 0,0-1 1 0 0,0 0 0 0 0,0-1-1 0 0,1 1 1 0 0,0-1 128 0 0,35 8-240 0 0,0-2 0 0 0,1-2 0 0 0,22-1 240 0 0,137-2 29 0 0,-146-3-47 0 0,164-2 339 0 0,158 2 918 0 0,-312 4-1050 0 0,-27 0-32 0 0,6-2-157 0 0,-183 1 214 0 0,-56 0-44 0 0,-562-7 1718 0 0,696 7-1946 0 0,1 2-1 0 0,-3 3 59 0 0,57-8-41 0 0,1 0 1 0 0,0 1-1 0 0,0-1 1 0 0,0 1-1 0 0,0 0 1 0 0,0 0-1 0 0,0 0 1 0 0,0 0-1 0 0,0 0 1 0 0,-1 1 40 0 0,3-1-31 0 0,0-1 1 0 0,1 1 0 0 0,-1-1 0 0 0,0 1 0 0 0,1-1 0 0 0,-1 1 0 0 0,0-1 0 0 0,1 1 0 0 0,-1-1 0 0 0,1 1 0 0 0,-1-1 0 0 0,1 1 0 0 0,-1-1 0 0 0,1 0 0 0 0,-1 1 0 0 0,1-1 0 0 0,-1 0 0 0 0,1 1 30 0 0,0-1-57 0 0,5 4-104 0 0,0 0-1 0 0,0-1 1 0 0,1 1-1 0 0,-1-2 1 0 0,1 1 0 0 0,0-1-1 0 0,5 1 162 0 0,53 10-478 0 0,-50-11 405 0 0,61 6-140 0 0,0-3 0 0 0,62-4 213 0 0,1 0-103 0 0,308-1 103 0 0,-374 0 51 0 0,-46 1-1 0 0,-1-2-1 0 0,0 0 1 0 0,13-3-50 0 0,-39 4 16 0 0,1 0 1 0 0,-1 0-1 0 0,0 0 1 0 0,1 0 0 0 0,-1 0-1 0 0,0 0 1 0 0,1 0-1 0 0,-1 0 1 0 0,0 0 0 0 0,1 0-1 0 0,-1 0 1 0 0,0-1-1 0 0,1 1 1 0 0,-1 0 0 0 0,0 0-1 0 0,0 0 1 0 0,1 0-1 0 0,-1-1 1 0 0,0 1 0 0 0,0 0-1 0 0,1 0 1 0 0,-1-1-1 0 0,0 1 1 0 0,0 0 0 0 0,1-1-17 0 0,-7-3 253 0 0,-16-2 127 0 0,-87-10 782 0 0,-34 3-1162 0 0,90 8 59 0 0,-438-25 502 0 0,313 21-404 0 0,-37-1-110 0 0,145 9-20 0 0,0-4 0 0 0,-9-4-27 0 0,43 2 0 0 0,34 6-18 0 0,0 0 1 0 0,0 0-1 0 0,0 1 1 0 0,0-1-1 0 0,0-1 0 0 0,1 1 1 0 0,-1 0-1 0 0,0 0 0 0 0,1 0 1 0 0,-1-1-1 0 0,1 1 0 0 0,0-1 1 0 0,-1 1-1 0 0,1-1 1 0 0,0 0 17 0 0,1 1-24 0 0,0 0 0 0 0,0 0 0 0 0,0 0 0 0 0,0 0 0 0 0,1 0 0 0 0,-1 0 0 0 0,0 0 0 0 0,1 0 0 0 0,-1 0 0 0 0,0 1 0 0 0,1-1 0 0 0,-1 0 0 0 0,1 0 0 0 0,0 0 0 0 0,-1 1 0 0 0,1-1 0 0 0,-1 0 0 0 0,1 1 0 0 0,0-1 0 0 0,0 0 1 0 0,-1 1 23 0 0,3-3-79 0 0,4-4 8 0 0,0 0 0 0 0,1 0 1 0 0,0 1-1 0 0,0 0 0 0 0,0 0 0 0 0,6-2 71 0 0,17-9-212 0 0,10-2 212 0 0,-6 3-77 0 0,-6 4 101 0 0,1 1 1 0 0,0 1-1 0 0,14-1-24 0 0,21-7 89 0 0,-56 15-72 0 0,0-1 0 0 0,0 0-1 0 0,0 0 1 0 0,0-1 0 0 0,-1 0-1 0 0,0-1 1 0 0,0 0 0 0 0,5-5-17 0 0,-12 11 11 0 0,-1-1 0 0 0,1 1 0 0 0,0-1 1 0 0,-1 0-1 0 0,1 0 0 0 0,-1 1 0 0 0,1-1 1 0 0,-1 0-1 0 0,1 0 0 0 0,-1 0 1 0 0,1 1-1 0 0,-1-1 0 0 0,0 0 0 0 0,1 0 1 0 0,-1 0-1 0 0,0 0 0 0 0,0 0 0 0 0,0 0 1 0 0,0 0-1 0 0,0 0 0 0 0,0 0 1 0 0,0 0-1 0 0,0 0-11 0 0,-1-1 28 0 0,1 0 1 0 0,-1 0-1 0 0,0 1 0 0 0,1-1 1 0 0,-1 0-1 0 0,0 1 0 0 0,0-1 1 0 0,0 0-1 0 0,-1 1 1 0 0,1-1-1 0 0,-1 0-28 0 0,-5-4 118 0 0,0 0 1 0 0,-1 0-1 0 0,1 0 1 0 0,-6-2-119 0 0,10 7 16 0 0,-32-20 143 0 0,-12-3-159 0 0,6 3 57 0 0,-9-3 5 0 0,-22-6-62 0 0,-1 0 21 0 0,40 18 20 0 0,22 8 3 0 0,-1-1 1 0 0,1 0-1 0 0,-10-5-44 0 0,-24-19 132 0 0,-82-53 345 0 0,112 72-366 0 0,0-1 0 0 0,1-1 0 0 0,0 0 0 0 0,1-1 0 0 0,1-1 0 0 0,0 0 0 0 0,1 0 0 0 0,0-3-111 0 0,6 10 87 0 0,1 0-1 0 0,0-1 1 0 0,1 0-1 0 0,-1 0 0 0 0,0-7-86 0 0,-25-54 232 0 0,26 62-243 0 0,0 1 0 0 0,-1 0 0 0 0,1-1 0 0 0,-2 1 0 0 0,1 1 0 0 0,0-1 0 0 0,-1 1 0 0 0,-1-1 11 0 0,-31-22 64 0 0,1-6-64 0 0,23 19 0 0 0,4 5 0 0 0,2 0 0 0 0,-1 0 0 0 0,1-1 0 0 0,-2-5 0 0 0,8 14 7 0 0,-9-7 40 0 0,-7-5-37 0 0,4 5-10 0 0,11 8 0 0 0,0 0 0 0 0,1 0 0 0 0,-1 0 0 0 0,1 0 0 0 0,-1 0 0 0 0,1 0 0 0 0,-1-1 0 0 0,1 1 0 0 0,0-1 0 0 0,0 1 0 0 0,0-1 0 0 0,0-1 0 0 0,-9-3 0 0 0,-3 0 0 0 0,7 4 0 0 0,0-1 0 0 0,0-1 0 0 0,0 1 0 0 0,0-1 0 0 0,0 0 0 0 0,1 0 0 0 0,-1-1 0 0 0,0 0 0 0 0,-14-13 152 0 0,-7 0-136 0 0,26 17-16 0 0,0 0 0 0 0,0 0 0 0 0,0 0 0 0 0,-1 0 0 0 0,1 0 0 0 0,0 0 0 0 0,-1 0 0 0 0,1 0 0 0 0,-2 0 0 0 0,2 0 0 0 0,-1 0 0 0 0,1 1 0 0 0,0-1 0 0 0,-1 0 0 0 0,1 0 0 0 0,0 0 0 0 0,0 0 0 0 0,0 0 0 0 0,-1 0 0 0 0,1 0 0 0 0,0-1 0 0 0,-1-1 0 0 0,1 2 0 0 0,1 0 0 0 0,-1 0 0 0 0,0 0 0 0 0,0 0 0 0 0,0 1 0 0 0,0-1 0 0 0,0 0 0 0 0,0 0 0 0 0,0 1 0 0 0,0-1 0 0 0,0 0 0 0 0,-1 1 0 0 0,-12-9 0 0 0,6 3 0 0 0,1 2 0 0 0,-15-7 0 0 0,2 3 0 0 0,18 5 0 0 0,0 1 0 0 0,-19-7 0 0 0,16 7 0 0 0,-1-1 0 0 0,1 0 0 0 0,-1 0 0 0 0,1 0 0 0 0,-4-4 0 0 0,-7-4 0 0 0,-6 0 0 0 0,11 4 0 0 0,8 5 0 0 0,0 0 0 0 0,-1 0 0 0 0,1 0 0 0 0,0 1 0 0 0,-1 0 0 0 0,1-1 0 0 0,-1 1 0 0 0,1 0 0 0 0,-1 1 0 0 0,-2-1 0 0 0,1 0 0 0 0,-1 0 0 0 0,1-1 0 0 0,0 1 0 0 0,0-1 0 0 0,-3-2 0 0 0,-2-1 10 0 0,-2-1-1 0 0,1 1 0 0 0,-1 1 0 0 0,1 0 0 0 0,-1 1 0 0 0,0 0 0 0 0,-4 1-9 0 0,-53-16 0 0 0,67 17 0 0 0,1 0 0 0 0,-1 1 0 0 0,1-1 0 0 0,-1 0 0 0 0,1 1 0 0 0,-1-1 0 0 0,1 0 0 0 0,0 0 0 0 0,0 0 0 0 0,-1 0 0 0 0,-11-8 0 0 0,9 8 1 0 0,-2-1 8 0 0,-1-1 0 0 0,1 1 0 0 0,0-1 0 0 0,0 0 0 0 0,0-1 0 0 0,1 1 0 0 0,-5-4-9 0 0,-23-14 0 0 0,17 12 0 0 0,5 1 0 0 0,8 6 0 0 0,1 0 0 0 0,-1 0 0 0 0,1 0 0 0 0,-1 1 0 0 0,0-1 0 0 0,0 1 0 0 0,0 0 0 0 0,-1 0 0 0 0,1-1 0 0 0,-1 1 0 0 0,0-1 0 0 0,1 0 0 0 0,-1 0 0 0 0,1-1 0 0 0,-1 1 0 0 0,-21-12 0 0 0,-128-49 0 0 0,126 52 0 0 0,16 6 0 0 0,1 1 0 0 0,-1 0 0 0 0,-1 0 0 0 0,-43-14 0 0 0,7 3 0 0 0,-9-2 0 0 0,31 8 0 0 0,21 7 0 0 0,1 0 0 0 0,-1 1 0 0 0,1 0 0 0 0,-1 0 0 0 0,-4-1 0 0 0,-4 0 0 0 0,1-1 0 0 0,-1 0 0 0 0,1 0 0 0 0,0-1 0 0 0,-6-4 0 0 0,3 2 0 0 0,-1 1 0 0 0,1 0 0 0 0,-5 0 0 0 0,-23-8 0 0 0,17 4 0 0 0,-35-16 0 0 0,31 16 0 0 0,22 7 0 0 0,0-1 0 0 0,0 1 0 0 0,0-1 0 0 0,-5-3 0 0 0,-72-31 0 0 0,-48-21 0 0 0,51 23 0 0 0,-15-5 0 0 0,29 20 0 0 0,41 13 0 0 0,-22-9 0 0 0,34 11 0 0 0,-1 0 0 0 0,0 1 0 0 0,-3 1 0 0 0,-32-9 0 0 0,-72-19-71 0 0,64 17-14 0 0,33 7 33 0 0,-9-3-36 0 0,-29-4-52 0 0,33 6 96 0 0,-78-25-20 0 0,56 12 64 0 0,-93-22 198 0 0,89 23-327 0 0,36 12 91 0 0,0 1-1 0 0,-1 1 39 0 0,-26-7 0 0 0,0-3 0 0 0,-33-16 0 0 0,45 17 5 0 0,-6-2 142 0 0,-34-19-147 0 0,51 24-39 0 0,0 1 0 0 0,-1 1-1 0 0,-7 0 40 0 0,-28-12-34 0 0,-6 0 34 0 0,12 5 0 0 0,-63-24 0 0 0,86 31-9 0 0,-123-41 224 0 0,92 30-217 0 0,-1 2 0 0 0,-30-3 2 0 0,56 14-99 0 0,-24-5-4 0 0,13 4 103 0 0,2-1 0 0 0,-29-11 0 0 0,36 10 10 0 0,-3-1 44 0 0,-36-16-54 0 0,56 20-23 0 0,-1 1 0 0 0,-14-3 23 0 0,-7-1-18 0 0,-72-21 18 0 0,72 21-18 0 0,17 3-28 0 0,-22-2 46 0 0,36 7 0 0 0,1-1 0 0 0,0 0 0 0 0,-7-3 0 0 0,-13-4 0 0 0,15 4 0 0 0,0 0 0 0 0,1 0 0 0 0,-5-5 0 0 0,7 4 0 0 0,-1 1 0 0 0,0 0 0 0 0,-17-4 0 0 0,-74-20 0 0 0,72 20 0 0 0,-26-8 0 0 0,35 13 0 0 0,0-2 0 0 0,-12-6 0 0 0,18 7 0 0 0,15 4 0 0 0,0 1 0 0 0,0-1 0 0 0,0 0 0 0 0,0 0 0 0 0,-2-2 0 0 0,4 2 0 0 0,-1 0 0 0 0,0 1 0 0 0,0-1 0 0 0,0 1 0 0 0,0 0 0 0 0,-1 0 0 0 0,1 1 0 0 0,-2-1 0 0 0,-11-3 0 0 0,-1 0 0 0 0,1-1 0 0 0,0-1 0 0 0,-14-8 0 0 0,20 10 0 0 0,-1 1-1 0 0,1 0 0 0 0,-1 1 1 0 0,0 0-1 0 0,-5 0 1 0 0,1 0 9 0 0,-1-1 0 0 0,-7-4-9 0 0,-77-24 265 0 0,76 18-265 0 0,21 12 0 0 0,0-1 0 0 0,0 1 0 0 0,0 0 0 0 0,-1 0 0 0 0,-1-1 0 0 0,-13-2 3 0 0,17 2-4 0 0,1 0-14 0 0,-3-1 9 0 0,-1 1 0 0 0,0 0 0 0 0,1 0-1 0 0,-1 1 1 0 0,0-1 0 0 0,0 1 0 0 0,-1 0 0 0 0,1 0 0 0 0,0 1 0 0 0,-6-1 6 0 0,-6-3-6 0 0,-7-1 6 0 0,19 5 0 0 0,0 1 0 0 0,1-1 0 0 0,-1-1 0 0 0,1 1 0 0 0,-1-1 0 0 0,1 0 0 0 0,0 0 0 0 0,0 0 0 0 0,-6-3-6 0 0,1 1-1 0 0,-1-1 0 0 0,0 2 0 0 0,0-1 1 0 0,0 2-1 0 0,0-1 0 0 0,-2 1 7 0 0,-3-1-11 0 0,1-1 0 0 0,0 0 0 0 0,-10-4 11 0 0,-10-5 0 0 0,-29-7 0 0 0,18 6 0 0 0,-65-15 0 0 0,52 15 0 0 0,14 0 0 0 0,-7-1 0 0 0,-96-21 0 0 0,111 27 0 0 0,23 5 0 0 0,1 1 0 0 0,-1 0 0 0 0,-7 0 0 0 0,9 1 0 0 0,0 0 0 0 0,0-1 0 0 0,0 0 0 0 0,-21-5 0 0 0,15 4 0 0 0,0-1 0 0 0,1-1 0 0 0,-5-2 0 0 0,7 2 0 0 0,-8-3 0 0 0,-19-12 0 0 0,-7-3 0 0 0,22 10 0 0 0,19 10 0 0 0,1 1 0 0 0,-1 0 0 0 0,0 0 0 0 0,1 0 0 0 0,-2 0 0 0 0,-14-4 0 0 0,18 5 0 0 0,0 1 0 0 0,0-1 0 0 0,0 1 0 0 0,-1 0 0 0 0,-2 0 0 0 0,1 0 0 0 0,1 0 0 0 0,-1-1 0 0 0,1 0 0 0 0,0 0 0 0 0,-1 0 0 0 0,0-1 0 0 0,1 1 0 0 0,-1 0 0 0 0,0 1 0 0 0,0-1 0 0 0,-1 1 0 0 0,-2 0 0 0 0,0 0 0 0 0,0 0 0 0 0,0-1 0 0 0,1-1 0 0 0,-1 1 0 0 0,1-1 0 0 0,0 0 0 0 0,-1-1 0 0 0,1 0 0 0 0,7 3 0 0 0,-1-1 0 0 0,-1 1 0 0 0,1 0 0 0 0,-1-1 0 0 0,0 1 0 0 0,1 0 0 0 0,-1 1 0 0 0,0-1 0 0 0,0 0 0 0 0,0 1 0 0 0,0-1 0 0 0,-1 1 0 0 0,2 0 0 0 0,-2-1 0 0 0,0-1 0 0 0,0 1 0 0 0,0-1 0 0 0,0 0 0 0 0,0 0 0 0 0,-1-1 0 0 0,-10-5 0 0 0,12 7 0 0 0,-5-5 0 0 0,2 1 0 0 0,-22-12 0 0 0,25 15 0 0 0,-21-8 0 0 0,17 7 0 0 0,-52-19 28 0 0,-36-21-28 0 0,76 33 101 0 0,-27-13-286 0 0,42 22 185 0 0,-17-8 84 0 0,11 5-97 0 0,0 0-1 0 0,0 1 0 0 0,0 0 0 0 0,0 1 0 0 0,-1 0 14 0 0,-32-9-15 0 0,10-1 15 0 0,23 10 0 0 0,1-2 0 0 0,-1 1 0 0 0,1-1 0 0 0,-1-1 0 0 0,7 2 0 0 0,2 2 0 0 0,0 0 0 0 0,1 1 0 0 0,-1-1 0 0 0,0 1 0 0 0,0-1 0 0 0,0 1 0 0 0,1-1 0 0 0,-1 1 0 0 0,0-1 0 0 0,0 1 0 0 0,0 0 0 0 0,0-1 0 0 0,0 1 0 0 0,0 0 0 0 0,1 0 0 0 0,-1 0 0 0 0,0 0 0 0 0,0-1 0 0 0,0 1 0 0 0,0 1 0 0 0,0-1 0 0 0,0 0 0 0 0,0 0 0 0 0,0 0 0 0 0,-24-7 0 0 0,9 4 0 0 0,13 2 0 0 0,0 0 0 0 0,0 0 0 0 0,0 0 0 0 0,0 1 0 0 0,0 0 0 0 0,0-1 0 0 0,-1 1 0 0 0,-40-11 0 0 0,43 11 0 0 0,0 0 0 0 0,0-1 0 0 0,1 1 0 0 0,-1 0 0 0 0,0-1 0 0 0,0 1 0 0 0,1-1 0 0 0,-1 1 0 0 0,0-1 0 0 0,1 1 0 0 0,-1-1 0 0 0,1 0 0 0 0,-1 1 0 0 0,0-1 0 0 0,1 0 0 0 0,-1 0 0 0 0,1 1 0 0 0,-1-1 0 0 0,1 0 0 0 0,-1 1 0 0 0,1-1 0 0 0,-1 0 0 0 0,1 1 0 0 0,-1-1 0 0 0,0 1 0 0 0,1-1 0 0 0,-1 1 0 0 0,0 0 0 0 0,1-1 0 0 0,-1 1 0 0 0,-1-1 0 0 0,-11-5 61 0 0,-1-3-42 0 0,-2 2-19 0 0,13 5 0 0 0,0-1 0 0 0,-1 1 0 0 0,1 0 0 0 0,-1 0 0 0 0,0 0 0 0 0,0 0 0 0 0,-8-4 0 0 0,9 4 0 0 0,1 1 0 0 0,-1-1 0 0 0,0 1 0 0 0,0 0 0 0 0,0 0 0 0 0,0 0 0 0 0,0 0 0 0 0,0 1 0 0 0,0-1 0 0 0,-16-6 0 0 0,-5 4 0 0 0,21 2 0 0 0,0 0 0 0 0,-1 0 0 0 0,1 0 0 0 0,0 0 0 0 0,0-1 0 0 0,0 1 0 0 0,0-1 0 0 0,-14-4 0 0 0,7 3-2 0 0,10 3 1 0 0,-16-7 16 0 0,14 7 44 0 0,1-1-4 0 0,-6-2-59 0 0,-1 2-55 0 0,-1-1 41 0 0,7 2-10 0 0,1-3 0 0 0,-16-6 15 0 0,9 5 13 0 0,-36-17 0 0 0,39 18 0 0 0,-6-3 0 0 0,-2 1 0 0 0,5 3 0 0 0,-3-1 0 0 0,9 2 0 0 0,0 1 0 0 0,0-1 0 0 0,0 1 0 0 0,0 0 0 0 0,-1 0 0 0 0,1 0 0 0 0,0 0 0 0 0,0 0 0 0 0,-1 0 0 0 0,-4-1 0 0 0,2-2 0 0 0,-4 2 0 0 0,-5 2 0 0 0,10-2 0 0 0,-5-2 0 0 0,1-2 0 0 0,3 4 0 0 0,-15-3 0 0 0,12 3 0 0 0,2-2 0 0 0,0 1 0 0 0,0-3 0 0 0,-1 1 0 0 0,0 4 0 0 0,2 0 0 0 0,-15 0 0 0 0,9-3 0 0 0,10 2 0 0 0,-1 0 0 0 0,0 1 0 0 0,1-1 0 0 0,-1 1 0 0 0,1-1 0 0 0,-1 1 0 0 0,0 0 0 0 0,0-1 0 0 0,1 1 0 0 0,-1 0 0 0 0,-1 0 0 0 0,-23 0 0 0 0,23 0 0 0 0,-1-3 0 0 0,0-1 11 0 0,3 0 32 0 0,-1-1-22 0 0,1 2 34 0 0,-4-1-30 0 0,-4-1 87 0 0,3 1-69 0 0,1 1-22 0 0,4 2 22 0 0,-1 1-22 0 0,1 0 22 0 0,-2-2-22 0 0,-5-4 214 0 0,7 5-225 0 0,-4 2-10 0 0,-2 1 0 0 0,2 1 0 0 0,-2-2 0 0 0,4 1-12 0 0,6-5-313 0 0,1 1 0 0 0,0-1 0 0 0,0 1-1 0 0,0 0 1 0 0,0 0 0 0 0,1 1 0 0 0,-1-1 0 0 0,0 1-1 0 0,1 0 1 0 0,-1 0 0 0 0,1 1 0 0 0,-1-1-1 0 0,1 1 1 0 0,-1 0 0 0 0,5 0 325 0 0,2 0-1021 0 0</inkml:trace>
  <inkml:trace contextRef="#ctx0" brushRef="#br0" timeOffset="16821.726">12380 3926 8288 0 0,'-17'4'125'0'0,"-1"-1"1"0"0,1 2-1 0 0,0 0 1 0 0,1 1-1 0 0,0 1 1 0 0,0 1-1 0 0,0 0 1 0 0,-5 4-126 0 0,7-2 393 0 0,0 0 0 0 0,1 2 0 0 0,0 0 0 0 0,1 0 0 0 0,0 1 0 0 0,1 0 0 0 0,0 1 0 0 0,1 0 0 0 0,1 1 1 0 0,0 0-1 0 0,-3 9-393 0 0,-11 29 669 0 0,1 2-1 0 0,-10 44-668 0 0,17-51 173 0 0,-52 173 360 0 0,-53 152 72 0 0,4-43-319 0 0,20-55-125 0 0,65-194-163 0 0,-19 57 15 0 0,14-39 52 0 0,15-46 41 0 0,-3 20-106 0 0,24-72-1 0 0,-1 1 1 0 0,1-1 0 0 0,0 0-1 0 0,-1 0 1 0 0,1 0 0 0 0,0 1-1 0 0,0-1 1 0 0,0 0 0 0 0,0 0-1 0 0,0 1 1 0 0,0-1 0 0 0,0 0-1 0 0,0 0 1 0 0,1 0 0 0 0,-1 1 0 0 0,1 0-1 0 0,-1-3-13 0 0,1 1 0 0 0,-1 0 0 0 0,1 0 0 0 0,0 0 0 0 0,-1-1-1 0 0,1 1 1 0 0,-1 0 0 0 0,1-1 0 0 0,-1 1 0 0 0,1-1 0 0 0,-1 1-1 0 0,1-1 1 0 0,-1 1 0 0 0,0-1 0 0 0,1 1 0 0 0,-1-1 14 0 0,1 1-16 0 0,11-16-129 0 0,1-1 1 0 0,-2 0-1 0 0,0-1 0 0 0,-2 0 1 0 0,5-10 144 0 0,-6 12-76 0 0,131-279-711 0 0,-52 106 512 0 0,140-337-294 0 0,-112 250 574 0 0,-52 128 48 0 0,158-349-400 0 0,-183 418 243 0 0,53-102-246 0 0,-72 142 237 0 0,-14 27 58 0 0,0 1 1 0 0,1 0-1 0 0,1 0 0 0 0,0 1 0 0 0,0-1 0 0 0,6-4 55 0 0,-16 26-118 0 0,-6 15 257 0 0,-9 22 343 0 0,-7 12-482 0 0,-56 106 688 0 0,-50 109 275 0 0,71-137-530 0 0,-103 250 326 0 0,133-311-642 0 0,-135 324 165 0 0,-171 309-218 0 0,327-693-64 0 0,1 1 0 0 0,1 0 0 0 0,0 0 0 0 0,-3 19 0 0 0,10-36-2 0 0,0 0-1 0 0,0 0 1 0 0,-1 0-1 0 0,1 0 1 0 0,0 0-1 0 0,0 0 1 0 0,0 0-1 0 0,0 0 1 0 0,0 0-1 0 0,0 0 1 0 0,1 0-1 0 0,-1 0 1 0 0,0 0-1 0 0,1 1 3 0 0,-1-2-3 0 0,0 1 0 0 0,0-1 1 0 0,1 0-1 0 0,-1 0 0 0 0,0 0 0 0 0,0 0 0 0 0,0 1 0 0 0,1-1 1 0 0,-1 0-1 0 0,0 0 0 0 0,1 0 0 0 0,-1 0 0 0 0,0 0 0 0 0,0 0 1 0 0,1 1-1 0 0,-1-1 0 0 0,0 0 0 0 0,0 0 0 0 0,1 0 0 0 0,-1 0 1 0 0,0 0-1 0 0,1 0 0 0 0,-1 0 0 0 0,0 0 0 0 0,0 0 0 0 0,1 0 1 0 0,-1-1-1 0 0,0 1 0 0 0,1 0 0 0 0,-1 0 0 0 0,0 0 3 0 0,2-1-22 0 0,1 0-1 0 0,-1-1 1 0 0,0 1 0 0 0,0 0-1 0 0,0-1 1 0 0,0 0 0 0 0,0 1-1 0 0,0-1 1 0 0,-1 0 0 0 0,2-1 22 0 0,30-44-348 0 0,-2-2 0 0 0,10-21 348 0 0,-20 34-93 0 0,196-378-262 0 0,-112 206 270 0 0,368-632 85 0 0,-137 307-175 0 0,-316 505 127 0 0,10-15-131 0 0,15-14 179 0 0,-35 44-45 0 0,-6 7-142 0 0,-9 19-3 0 0,-94 174-114 0 0,-108 222 1343 0 0,-275 570 159 0 0,210-448-1046 0 0,116-207-140 0 0,113-229-14 0 0,31-70 2 0 0,-13 32 0 0 0,22-50 0 0 0,1 0 0 0 0,0 0 0 0 0,0 0 0 0 0,1 0 0 0 0,0 0 0 0 0,0 7 0 0 0,1-13-1 0 0,0-1 0 0 0,-1 1 0 0 0,1-1 0 0 0,0 1-1 0 0,1-1 1 0 0,-1 1 0 0 0,0-1 0 0 0,0 1 0 0 0,0-1-1 0 0,0 1 1 0 0,0-1 0 0 0,0 0 0 0 0,0 1 0 0 0,1-1-1 0 0,-1 1 1 0 0,0-1 0 0 0,0 0 0 0 0,1 1 0 0 0,-1-1-1 0 0,0 1 1 0 0,1-1 1 0 0,5-6-122 0 0,30-41-263 0 0,16-31 385 0 0,-27 39-3 0 0,86-144-221 0 0,8-37 224 0 0,-61 110-144 0 0,347-577-160 0 0,-262 454 304 0 0,112-173 0 0 0,-134 229 0 0 0,80-122 0 0 0,-144 211-248 0 0,-103 151-8 0 0,-30 40 161 0 0,7-10 30 0 0,-305 486 273 0 0,281-430 72 0 0,-281 495 680 0 0,297-504-742 0 0,-283 544 374 0 0,325-612-587 0 0,-31 70 40 0 0,52-109-16 0 0,2 0 1 0 0,2 1 0 0 0,-2 14-30 0 0,12-47 1 0 0,-1 0-1 0 0,1 1 1 0 0,0-1 0 0 0,0 1 0 0 0,0-1 0 0 0,0 1-1 0 0,0-1 1 0 0,0 1 0 0 0,0-1 0 0 0,1 0-1 0 0,-1 1 1 0 0,0-1 0 0 0,1 1 0 0 0,-1-1 0 0 0,1 1-1 0 0,0-1-3 0 0,-1-1 1 0 0,1 1 0 0 0,-1-1-1 0 0,1 1 1 0 0,0-1 0 0 0,-1 1-1 0 0,1-1 1 0 0,0 1 0 0 0,-1-1-1 0 0,1 0 1 0 0,0 1 0 0 0,-1-1-1 0 0,1 0 1 0 0,0 0 0 0 0,-1 0-1 0 0,1 1 1 0 0,0-1 0 0 0,0 0-1 0 0,-1 0 1 0 0,1 0 0 0 0,0 0-1 0 0,0 0 1 0 0,-1 0 0 0 0,1 0-1 0 0,0-1 1 0 0,-1 1 0 0 0,1 0-1 0 0,0 0 1 0 0,0 0 0 0 0,-1-1-1 0 0,1 1 1 0 0,0-1 2 0 0,3 0-20 0 0,-1-1-1 0 0,1 0 1 0 0,-1 0-1 0 0,0 0 1 0 0,1-1-1 0 0,-1 1 1 0 0,0-1-1 0 0,0 1 1 0 0,2-4 20 0 0,23-31-128 0 0,-16 20 83 0 0,61-86-218 0 0,43-83 263 0 0,-59 86-10 0 0,131-244 9 0 0,6-12 22 0 0,18-37 43 0 0,107-213-35 0 0,-274 527-159 0 0,-4 7-335 0 0,5-19 465 0 0,-39 68-183 0 0,-7 23 179 0 0,0 0 0 0 0,1-1-1 0 0,-1 1 1 0 0,0 0 0 0 0,0 0-1 0 0,0-1 1 0 0,0 1-1 0 0,0 0 1 0 0,0 0 0 0 0,0-1-1 0 0,0 1 1 0 0,0 0 0 0 0,-1 0-1 0 0,1-1 1 0 0,0 1 0 0 0,0 0-1 0 0,0 0 1 0 0,0 0-1 0 0,0-1 1 0 0,0 1 0 0 0,0 0-1 0 0,-1 0 1 0 0,1 0 0 0 0,0-1-1 0 0,0 1 1 0 0,0 0-1 0 0,-1 0 5 0 0,1 0-5 0 0,-1 0-1 0 0,1 0 0 0 0,-1 0 0 0 0,1 0 0 0 0,-1 0 0 0 0,1 0 0 0 0,-1 0 0 0 0,1 0 1 0 0,-1 0-1 0 0,1 0 0 0 0,-1 1 0 0 0,0-1 0 0 0,1 0 0 0 0,0 0 0 0 0,-1 1 0 0 0,1-1 0 0 0,-1 0 1 0 0,0 1 5 0 0,-3 2-9 0 0,1 0 1 0 0,-1 1 0 0 0,0-1 0 0 0,1 1 0 0 0,0 0 0 0 0,0 0-1 0 0,0 0 1 0 0,0 0 0 0 0,1 0 0 0 0,-2 4 8 0 0,0-1-9 0 0,-303 568 535 0 0,106-191-161 0 0,-124 254 106 0 0,146-282-356 0 0,46-98-64 0 0,-137 315-41 0 0,170-344-10 0 0,83-185 0 0 0,17-42-50 0 0,5-8-72 0 0,5-13-162 0 0,62-166-784 0 0,-1-23 1068 0 0,22-61-427 0 0,106-337-2373 0 0,-170 502 1536 0 0,-5-2 0 0 0,-5 0 0 0 0,-2-22 1264 0 0,-15 107-293 0 0,-1-1-1 0 0,-1-5 294 0 0,-1 19-40 0 0,1 1-1 0 0,-2-1 0 0 0,1 0 0 0 0,-1 1 0 0 0,0-1 1 0 0,0 1-1 0 0,-3-5 41 0 0,5 11 8 0 0,0 0 0 0 0,-1 0-1 0 0,0-1 1 0 0,1 1 0 0 0,-1 0 0 0 0,0 0 0 0 0,0 0 0 0 0,1 0 0 0 0,-1 0 0 0 0,0 0 0 0 0,0 0 0 0 0,0 0 0 0 0,0 0 0 0 0,0 0-1 0 0,0 1 1 0 0,-1-1 0 0 0,1 0 0 0 0,0 1 0 0 0,0-1 0 0 0,-1 1 0 0 0,1-1 0 0 0,0 1 0 0 0,-2-1-8 0 0,1 1 30 0 0,0 1 0 0 0,0-1 0 0 0,0 0 0 0 0,0 0 0 0 0,0 1 0 0 0,0-1-1 0 0,0 1 1 0 0,0 0 0 0 0,0 0 0 0 0,0-1 0 0 0,0 1 0 0 0,0 0 0 0 0,-2 2-30 0 0,-5 4 162 0 0,0 0 0 0 0,0 1 0 0 0,1 0 0 0 0,0 0 0 0 0,0 2-162 0 0,-9 10 373 0 0,0 2-1 0 0,2 0 1 0 0,1 1 0 0 0,-7 14-373 0 0,-41 100 1170 0 0,41-89-820 0 0,-25 69 1594 0 0,-9 47-1944 0 0,30-73 1382 0 0,-11 86-1382 0 0,9-12 922 0 0,1 86-922 0 0,13-149 0 0 0,6-64 0 0 0,3 1 0 0 0,0 23 0 0 0,5-45-18 0 0,0-16-90 0 0,0-4-41 0 0,6-26-487 0 0,-5 17 547 0 0,8-56-209 0 0,-2-1 1 0 0,-4 0 0 0 0,-2 0 297 0 0,2-37-344 0 0,-3-29-451 0 0,-2 74 538 0 0,0 41 169 0 0,-1-1-1 0 0,-4-17 89 0 0,4 24-7 0 0,0 6-5 0 0,-5 3-36 0 0,7 5 50 0 0,-1 0 0 0 0,0 0 0 0 0,0 0 0 0 0,1 0 0 0 0,-1 0 0 0 0,0 0 0 0 0,1 0 0 0 0,-1 1 0 0 0,0-1 0 0 0,1 0 0 0 0,-1 0 0 0 0,0 1 0 0 0,1-1 0 0 0,-1 0 0 0 0,0 1 0 0 0,1-1 0 0 0,-1 1 0 0 0,1-1 0 0 0,-1 1 1 0 0,1-1-1 0 0,-1 1 0 0 0,1-1 0 0 0,-1 1 0 0 0,1 0 0 0 0,0-1 0 0 0,-1 1-2 0 0,-8 17 135 0 0,9-17-130 0 0,-17 39 422 0 0,2 2 1 0 0,2 0 0 0 0,1 5-428 0 0,-51 276 793 0 0,60-308-774 0 0,-40 185 158 0 0,35-162-170 0 0,1-10 10 0 0,-4 20 90 0 0,-5 46-107 0 0,11-67-35 0 0,0 7-36 0 0,4 10 49 0 0,0-37 22 0 0,-11 30-54 0 0,10-29 47 0 0,0-2 5 0 0,1-1 0 0 0,-1 1 0 0 0,1 1 1 0 0,1-1-1 0 0,-1 0 0 0 0,1 0 1 0 0,0 0-1 0 0,0 3 2 0 0,1-1-6 0 0,-1 0-1 0 0,0 0 1 0 0,-1 0 0 0 0,0 0 0 0 0,0 0 0 0 0,-1-1 0 0 0,1 1-1 0 0,-4 7 7 0 0,-4 22-70 0 0,7-26 42 0 0,-1-1-1 0 0,0 0 1 0 0,0 1 0 0 0,-1-2 0 0 0,0 1 0 0 0,-5 7 28 0 0,9-14-48 0 0,0 2 24 0 0,0-4-40 0 0,0-1-26 0 0,0 0 57 0 0,0 0 28 0 0,1 0-1 0 0,0 0 0 0 0,0 1 0 0 0,-1-1 0 0 0,1 0 1 0 0,0 1-1 0 0,-1-1 0 0 0,1 0 0 0 0,0 1 0 0 0,-1-1 1 0 0,1 1-1 0 0,-1-1 0 0 0,1 1 0 0 0,-1-1 0 0 0,1 1 1 0 0,-1 0-1 0 0,1-1 0 0 0,-1 1 0 0 0,0-1 0 0 0,1 1 1 0 0,-1 0 5 0 0,6 6-12 0 0,-5-6-56 0 0,3-2 11 0 0,0 0 1 0 0,-1 0-1 0 0,1-1 1 0 0,-1 1 0 0 0,0-1-1 0 0,1 0 1 0 0,-1 0 0 0 0,0 0-1 0 0,0 0 1 0 0,0-1-1 0 0,0 1 1 0 0,0-1 56 0 0,3-2-131 0 0,3-4 42 0 0,-1 1 0 0 0,0-1 0 0 0,-1 0 0 0 0,0 0 0 0 0,0-1 0 0 0,-1 0 0 0 0,4-8 89 0 0,15-23-129 0 0,-13 22 100 0 0,-1 0 1 0 0,-1-1 0 0 0,1-4 28 0 0,-4 8-19 0 0,0 0 1 0 0,1 1 0 0 0,1 0 0 0 0,0 1 0 0 0,11-13 18 0 0,-16 21 0 0 0,-3 0 10 0 0,-1 5 46 0 0,0 1 19 0 0,0 0-3 0 0,0 0 16 0 0,0 0-7 0 0,0 0-7 0 0,0 0-2 0 0,-1 1-12 0 0,-11 18-21 0 0,7-12-17 0 0,0 0 0 0 0,1 1-1 0 0,0 0 1 0 0,0-1 0 0 0,-2 8-22 0 0,-18 54 86 0 0,8-30 284 0 0,13-31-386 0 0,1 1 0 0 0,-2-1 0 0 0,-1 4 16 0 0,0-1-91 0 0,0 1 0 0 0,1-1 1 0 0,-2 9 90 0 0,3-11 0 0 0,-1 0 0 0 0,1-1-12 0 0,2-6-54 0 0,1-2-34 0 0,0 0-10 0 0,0 0-2 0 0,0 0 36 0 0,1 3 149 0 0,1-2 34 0 0,-1 12-51 0 0,1 0-56 0 0,-3 1 0 0 0,1-5 0 0 0,2 0 0 0 0,-1 1 0 0 0,4 2 0 0 0,-5-11 0 0 0,-1 22 0 0 0,0-15 0 0 0,-2 4 0 0 0,3-12 0 0 0,-13 19 0 0 0,12-17 0 0 0,0 2 0 0 0,-2 6 0 0 0,2-8 0 0 0,-4 11 0 0 0,5-10 0 0 0,-5 11 0 0 0,3-12 0 0 0,-3 12 0 0 0,4-6-12 0 0,1-6-26 0 0,0-2 80 0 0,0 0 38 0 0,0 0 64 0 0,0 0 17 0 0,0 0 6 0 0,0 0-42 0 0,0 0-178 0 0,0 0-78 0 0,0 0-18 0 0,-1 1 22 0 0,-4 5 102 0 0,3 2 25 0 0,-1 2 0 0 0,2-1 21 0 0,1-7 87 0 0,-9 6 105 0 0,9-5-252 0 0,1-3 27 0 0,-21 12-191 0 0,11-7 203 0 0,3-1 10 0 0,4-3 33 0 0,-1 1-22 0 0,1 0 22 0 0,-1 1-29 0 0,-3 1-29 0 0,4-5 39 0 0,-7 5 145 0 0,1 1-155 0 0,8-3-23 0 0,1 1 18 0 0,-8 4 62 0 0,6-7-17 0 0,2 1-1 0 0,3 3-42 0 0,2 0-11 0 0,-1 2 0 0 0,0-2 10 0 0,14 27 118 0 0,-17-30-74 0 0,4-1-1 0 0,1 0-32 0 0,-3 0 22 0 0,5 0-32 0 0,0 0-11 0 0,-1 0 0 0 0,0 0 0 0 0,1-3 0 0 0,-3 0 13 0 0,-5 2 51 0 0,0 2-8 0 0,3 5-45 0 0,0 1-11 0 0,4-2 0 0 0,0 0 0 0 0,0-2 0 0 0,0 3 0 0 0,-4 0-11 0 0,-3-5-56 0 0,0-1-465 0 0,1-1 0 0 0,-1 0 0 0 0,1 0 0 0 0,-1 1-1 0 0,1-1 1 0 0,0 1 0 0 0,-1-1 0 0 0,3 1 532 0 0,4-5-4329 0 0</inkml:trace>
  <inkml:trace contextRef="#ctx0" brushRef="#br0" timeOffset="21736.058">11596 7129 5152 0 0,'-5'1'63'0'0,"1"0"1"0"0,0 1-1 0 0,0-1 1 0 0,0 1-1 0 0,0 0 1 0 0,1 0-1 0 0,-1 0 0 0 0,1 1 1 0 0,-4 2-64 0 0,-3 2 47 0 0,9-7 45 0 0,1 0-10 0 0,0 1-59 0 0,0-1 0 0 0,-1 0 1 0 0,1 0-1 0 0,0 0 0 0 0,0 0 1 0 0,0 1-1 0 0,-1-1 0 0 0,1 0 1 0 0,0 0-1 0 0,0 1 0 0 0,0-1 1 0 0,0 0-1 0 0,0 0 0 0 0,0 1 1 0 0,0-1-1 0 0,-1 0 0 0 0,1 0 1 0 0,0 1-1 0 0,0-1 0 0 0,0 0 1 0 0,0 0-1 0 0,0 1 0 0 0,0-1 1 0 0,0 0-1 0 0,0 1 0 0 0,0-1 0 0 0,0 0 1 0 0,1 0-1 0 0,-1 1 0 0 0,0-1 1 0 0,0 0-24 0 0,6 13 300 0 0,10 10 134 0 0,-16-23-402 0 0,8 11 257 0 0,-1 0-1 0 0,0 0 1 0 0,-1 0-1 0 0,0 1 1 0 0,-1 0-1 0 0,1 3-288 0 0,6 21 1200 0 0,3 19-1200 0 0,-13-46 58 0 0,14 44 592 0 0,2-2-1 0 0,13 22-649 0 0,-15-36 223 0 0,93 206 826 0 0,-31-71-702 0 0,-9-29-253 0 0,-45-83-40 0 0,-23-60-52 0 0,-1 0 1 0 0,0 1 0 0 0,0-1 0 0 0,1 0-1 0 0,-1 1 1 0 0,0-1 0 0 0,0 0 0 0 0,0 1-1 0 0,1-1 1 0 0,-1 0 0 0 0,0 1 0 0 0,0-1-1 0 0,0 1 1 0 0,0-1 0 0 0,0 0-1 0 0,0 1 1 0 0,0-1 0 0 0,0 1 0 0 0,0-1-1 0 0,0 0 1 0 0,0 1 0 0 0,0-1 0 0 0,0 1-1 0 0,0-1 1 0 0,0 0 0 0 0,-1 1 0 0 0,1-1-1 0 0,0 0 1 0 0,0 1 0 0 0,0-1 0 0 0,-1 0-1 0 0,1 1 1 0 0,0-1 0 0 0,0 0 0 0 0,-1 1-3 0 0,1-1 4 0 0,-1 0 0 0 0,1 0 0 0 0,-1 0 0 0 0,0 0 0 0 0,1 0 0 0 0,-1 0 0 0 0,1-1 0 0 0,-1 1 0 0 0,0 0 0 0 0,1 0 0 0 0,-1 0 0 0 0,1-1 0 0 0,-1 1 0 0 0,1 0 0 0 0,-1-1 0 0 0,1 1 0 0 0,-1 0 0 0 0,1-1 0 0 0,-1 1 0 0 0,1 0 0 0 0,-1-1 0 0 0,1 1 0 0 0,0-1 0 0 0,-1 0-4 0 0,-15-13 24 0 0,12 11-16 0 0,0 0 0 0 0,1 0 0 0 0,-1 0 0 0 0,1-1 0 0 0,-2-2-8 0 0,-14-23-75 0 0,1-1 0 0 0,-8-20 75 0 0,-10-16-98 0 0,-34-70-499 0 0,63 122 530 0 0,-6-16-387 0 0,-4-15 454 0 0,-5-13-436 0 0,0 4-573 0 0,-7-35 1009 0 0,19 56-180 0 0,4 15 47 0 0,-1 1 1 0 0,0-1-1 0 0,-2 1 133 0 0,5 9 23 0 0,0 0 0 0 0,-1 0 0 0 0,-1 1-1 0 0,1 0 1 0 0,-1 0 0 0 0,-6-6-23 0 0,10 11 128 0 0,2 2 28 0 0,-1 1 4 0 0,-2 3-119 0 0,1 0 1 0 0,-1 0-1 0 0,1 0 1 0 0,0 0-1 0 0,1 0 1 0 0,-1 0-1 0 0,1 1 1 0 0,0-1 0 0 0,0 1-1 0 0,0-1 1 0 0,0 1-1 0 0,1 0 1 0 0,0 3-42 0 0,0 8 112 0 0,2-1 1 0 0,0 1-1 0 0,2 7-112 0 0,0-3 123 0 0,14 67 297 0 0,-6-37 120 0 0,0 22-540 0 0,-1-5 495 0 0,5 8-495 0 0,-2-11 193 0 0,-1-11 87 0 0,2-1 1 0 0,13 24-281 0 0,-7-16 303 0 0,6 31-303 0 0,-16-53 81 0 0,-7-23-50 0 0,0 0 0 0 0,0 1 0 0 0,-2-1 1 0 0,0 1-1 0 0,0 5-31 0 0,-2-19 67 0 0,-2-2-58 0 0,0-1 1 0 0,0 1 0 0 0,0-1 0 0 0,0 0 0 0 0,0 1 0 0 0,0-1 0 0 0,0 0 0 0 0,1 0 0 0 0,-1 0 0 0 0,0 0 0 0 0,1 0-1 0 0,-1-1 1 0 0,0 1 0 0 0,1 0 0 0 0,-1-1 0 0 0,0-1-10 0 0,-20-27 55 0 0,-2-10-49 0 0,3-2 0 0 0,-9-26-6 0 0,-30-90-3 0 0,17 41-49 0 0,6 6-86 0 0,4-2 0 0 0,-2-36 138 0 0,21 90-41 0 0,6 26 24 0 0,1-1-72 0 0,-2 0-1 0 0,-1 1 1 0 0,-4-4 89 0 0,13 34-20 0 0,0 1 1 0 0,0 0-1 0 0,0 0 1 0 0,0 0-1 0 0,-1 0 1 0 0,1 0 0 0 0,-2-1 19 0 0,3 2-2 0 0,0 1 1 0 0,0 0 0 0 0,0 0 0 0 0,0 0 0 0 0,0 0 0 0 0,0 0 0 0 0,0 0 0 0 0,0 0 0 0 0,0 0 0 0 0,0 0 0 0 0,-1 0 0 0 0,1 0 0 0 0,0 0 0 0 0,0 0-1 0 0,0 0 1 0 0,0 0 0 0 0,0 0 0 0 0,0 0 0 0 0,0 0 0 0 0,0 0 0 0 0,0 0 0 0 0,0 0 0 0 0,0 0 0 0 0,0 0 0 0 0,0 0 0 0 0,0 0 0 0 0,-1 0-1 0 0,1 0 1 0 0,0 0 0 0 0,0 0 0 0 0,0 0 0 0 0,0 0 0 0 0,0 0 0 0 0,0 0 0 0 0,0 0 0 0 0,0 0 0 0 0,0 0 0 0 0,0 0 0 0 0,0 0 0 0 0,0 0 0 0 0,0 0-1 0 0,0 0 1 0 0,0 0 0 0 0,-1 0 0 0 0,1 0 0 0 0,0 0 0 0 0,0 0 0 0 0,0 1 0 0 0,0-1 0 0 0,0 0 0 0 0,0 0 0 0 0,0 0 0 0 0,0 0 0 0 0,0 0-1 0 0,0 0 1 0 0,0 0 0 0 0,0 0 0 0 0,0 0 0 0 0,0 0 0 0 0,0 0 0 0 0,0 0 0 0 0,0 0 0 0 0,0 1 0 0 0,0-1 0 0 0,0 0 0 0 0,0 0 0 0 0,0 0 1 0 0,-3 9-5 0 0,-1 0 1 0 0,2 0 0 0 0,-1 0 0 0 0,1 1 0 0 0,1-1-1 0 0,-1 1 1 0 0,1 6 4 0 0,0-1 39 0 0,-4 67 452 0 0,3-1 1 0 0,5 24-492 0 0,6 21 1101 0 0,12 41-1101 0 0,-2-27 392 0 0,-12-69-250 0 0,7 50 278 0 0,10 25-420 0 0,12 56 159 0 0,-20-108-106 0 0,-14-81-33 0 0,0-1 0 0 0,-1 0 0 0 0,-1 6-20 0 0,-2-7 0 0 0,2-11 0 0 0,0 0 0 0 0,0 1 0 0 0,0-1 0 0 0,0 0 0 0 0,0 0 0 0 0,-1 0 0 0 0,1 1 0 0 0,0-1 0 0 0,0 0 0 0 0,0 0 0 0 0,-1 0 0 0 0,1 0 0 0 0,0 0 0 0 0,0 1 0 0 0,-1-1 0 0 0,1 0 0 0 0,0 0 0 0 0,0 0 0 0 0,-1 0 0 0 0,1 0 0 0 0,0 0 0 0 0,0 0 0 0 0,-1 0 0 0 0,1 0 0 0 0,0 0 0 0 0,-1 0 0 0 0,1 0 0 0 0,0 0 0 0 0,0 0 0 0 0,-9-10 0 0 0,3 2 0 0 0,-1-2-19 0 0,-1 0-1 0 0,1-1 0 0 0,1 0 1 0 0,-5-11 19 0 0,-20-53-142 0 0,10 20 78 0 0,-60-165 16 0 0,26 64-46 0 0,50 144 92 0 0,-71-204-236 0 0,58 157 118 0 0,-4-15-238 0 0,-1-22 358 0 0,9 29-378 0 0,-3 0-1 0 0,-3 1 1 0 0,-19-42 378 0 0,39 109-4 0 0,0-1 1 0 0,-1 0 0 0 0,1 0 0 0 0,0 0-1 0 0,0 0 1 0 0,0 1 0 0 0,0-1 0 0 0,0 0 0 0 0,0 0-1 0 0,0 0 1 0 0,0 0 0 0 0,-1 1 0 0 0,1-1-1 0 0,0 0 1 0 0,0 0 0 0 0,0 0 0 0 0,0 0 0 0 0,0 0-1 0 0,-1 0 1 0 0,1 0 0 0 0,0 1 0 0 0,0-1-1 0 0,0 0 1 0 0,0 0 0 0 0,-1 0 0 0 0,1 0 0 0 0,0 0-1 0 0,0 0 1 0 0,0 0 0 0 0,-1 0 0 0 0,1 0-1 0 0,0 0 1 0 0,0 0 0 0 0,0 0 0 0 0,-1 0-1 0 0,1 0 1 0 0,0 0 0 0 0,0 0 0 0 0,0 0 0 0 0,-1 0-1 0 0,1-1 1 0 0,0 1 0 0 0,0 0 0 0 0,0 0-1 0 0,0 0 1 0 0,-1 0 0 0 0,1 0 0 0 0,0 0 0 0 0,0 0-1 0 0,0-1 1 0 0,0 1 0 0 0,0 0 0 0 0,0 0-1 0 0,-1 0 1 0 0,1 0 0 0 0,0-1 0 0 0,0 1 0 0 0,0 0-1 0 0,0 0 1 0 0,0 0 0 0 0,0 0 0 0 0,0-1 3 0 0,-4 17-28 0 0,0 23 113 0 0,1-1 0 0 0,2 1 0 0 0,4 34-85 0 0,-1-11 101 0 0,26 439 1154 0 0,-21-418-1081 0 0,14 225 371 0 0,-16-169-321 0 0,0-7 137 0 0,-7 43-361 0 0,-1-122 70 0 0,-3 57 172 0 0,-8 21-242 0 0,2-35 214 0 0,2-142-306 0 0,6-6-40 0 0,1-1 0 0 0,3 1 132 0 0,0-11-26 0 0,-10-297-347 0 0,-2 150-70 0 0,4 105 182 0 0,-47-501-2701 0 0,47 521 2406 0 0,4 37 54 0 0,-1 1 0 0 0,-2 0 0 0 0,-14-46 502 0 0,20 91 2 0 0,0-1 1 0 0,1 1-1 0 0,-1 0 0 0 0,0 0 0 0 0,0 0 0 0 0,0 0 0 0 0,0 0 0 0 0,-1 1 1 0 0,1-1-1 0 0,-1 0-2 0 0,2 1 1 0 0,0 1 0 0 0,0 0-1 0 0,0 0 1 0 0,0 0 0 0 0,0 0 0 0 0,0 0 0 0 0,0 0 0 0 0,0 0 0 0 0,0 0 0 0 0,0 0 0 0 0,0 0 0 0 0,0 0 0 0 0,0 0 0 0 0,-1 0 0 0 0,1 0 0 0 0,0 0 0 0 0,0 0 0 0 0,0 0 0 0 0,0 0 0 0 0,0 0 0 0 0,0 0-1 0 0,0 0 1 0 0,0 0 0 0 0,0 0 0 0 0,0 0 0 0 0,0 0 0 0 0,0 0 0 0 0,0 0 0 0 0,0 0 0 0 0,0 0 0 0 0,0 0 0 0 0,-1 0 0 0 0,1 0 0 0 0,0 0 0 0 0,0 0 0 0 0,0 0 0 0 0,0 0 0 0 0,0 0 0 0 0,0 0 0 0 0,0 0-1 0 0,0 0 1 0 0,0 0 0 0 0,0 0 0 0 0,0 0 0 0 0,0 0 0 0 0,0 0 0 0 0,0 0 0 0 0,0 0 0 0 0,0 0 0 0 0,0 0 0 0 0,0 0 0 0 0,0 0 0 0 0,0 1 0 0 0,0-1 0 0 0,0 0 0 0 0,0 0 0 0 0,0 0 0 0 0,0 0 0 0 0,-1 0-1 0 0,1 0 1 0 0,0 0 0 0 0,0 0 0 0 0,0 0 0 0 0,0 0 0 0 0,1 0 0 0 0,-1 0 0 0 0,0 0 0 0 0,0 0 0 0 0,0 1-1 0 0,-5 8 96 0 0,1 0 0 0 0,0 1 0 0 0,1 0 1 0 0,0 0-1 0 0,0 0 0 0 0,0 6-96 0 0,-2 21 442 0 0,1 9-442 0 0,2-16 140 0 0,-10 200 2068 0 0,12 58-2208 0 0,1-129 520 0 0,1 117 380 0 0,-1 163 373 0 0,-4 69-576 0 0,3-442-536 0 0,0-59-145 0 0,0-1 0 0 0,0 0 0 0 0,1 1 0 0 0,0-1 0 0 0,0 2-16 0 0,1-5 0 0 0,-1-6 0 0 0,0-8 0 0 0,-9-159-101 0 0,4 37 50 0 0,-4-31 13 0 0,-17-195-380 0 0,-19-31-48 0 0,17 124-836 0 0,20 174 757 0 0,-8-48-205 0 0,13 116 569 0 0,2 19 148 0 0,0 1 0 0 0,-1-1 0 0 0,1 0 0 0 0,-1 0 0 0 0,0 1 0 0 0,-1-1 0 0 0,1 0 0 0 0,-1 1 0 0 0,0 0 0 0 0,0-1 0 0 0,0 1 33 0 0,-6 18-80 0 0,2 3 117 0 0,1 0 1 0 0,0 1-1 0 0,1-1 1 0 0,2 1-1 0 0,-1 0 1 0 0,2 5-38 0 0,-1-2 107 0 0,-10 133 1042 0 0,7 18-1149 0 0,8 157 634 0 0,-1-206-374 0 0,1 39 49 0 0,1 156 142 0 0,0-26-115 0 0,1-143-72 0 0,-5-133-210 0 0,2-8-44 0 0,0-9-7 0 0,1-8-6 0 0,-1-22 3 0 0,-2-1 0 0 0,0 1 0 0 0,-3-12 0 0 0,0 7 0 0 0,-40-489-872 0 0,-28-33 872 0 0,50 419-298 0 0,-35-248-875 0 0,51 347 541 0 0,-10-36 632 0 0,14 75-7 0 0,1-1 0 0 0,-1 1 0 0 0,1-1 0 0 0,-1 1 1 0 0,1 0-1 0 0,-1-1 0 0 0,0 1 0 0 0,0 0 0 0 0,1-1 1 0 0,-2 0 6 0 0,2 2-2 0 0,-1 0 0 0 0,1-1 0 0 0,0 1 0 0 0,0 0 0 0 0,-1 0 0 0 0,1 0 0 0 0,0-1 0 0 0,0 1 0 0 0,-1 0 0 0 0,1 0 0 0 0,0 0 0 0 0,-1 0 0 0 0,1 0 0 0 0,0 0 0 0 0,-1 0 0 0 0,1 0 0 0 0,0 0 0 0 0,-1-1 0 0 0,1 1 0 0 0,0 1 0 0 0,-1-1 0 0 0,1 0 0 0 0,0 0 0 0 0,-1 0 0 0 0,1 0 0 0 0,0 0 0 0 0,-1 0 0 0 0,1 0 2 0 0,-1 1-4 0 0,-1 0 1 0 0,1 0 0 0 0,0 0 0 0 0,0 1 0 0 0,0-1 0 0 0,0 0 0 0 0,0 1 0 0 0,0-1 0 0 0,0 0 0 0 0,1 1 0 0 0,-1-1 0 0 0,0 1 0 0 0,1-1 0 0 0,-1 1 0 0 0,1-1 0 0 0,-1 1 0 0 0,1 1 3 0 0,-12 67 179 0 0,4 0 0 0 0,0 56-179 0 0,7-100 46 0 0,-7 575 1410 0 0,8-424-1058 0 0,6 108 105 0 0,0-6-130 0 0,-7-159-258 0 0,2 96 59 0 0,0-174-136 0 0,0 1 31 0 0,1 0 0 0 0,6 24-69 0 0,-7-65 5 0 0,-1 0-1 0 0,1 0 0 0 0,-1 0 0 0 0,1 0 0 0 0,0 0 0 0 0,0 0 1 0 0,0 0-1 0 0,0 0 0 0 0,1 0-4 0 0,-2-2 1 0 0,0 0-1 0 0,0 0 1 0 0,0 0 0 0 0,0 1-1 0 0,0-1 1 0 0,0 0 0 0 0,0 0 0 0 0,1 0-1 0 0,-1 0 1 0 0,0 0 0 0 0,0 0 0 0 0,0 0-1 0 0,0 1 1 0 0,0-1 0 0 0,0 0-1 0 0,1 0 1 0 0,-1 0 0 0 0,0 0 0 0 0,0 0-1 0 0,0 0 1 0 0,0 0 0 0 0,0 0-1 0 0,1 0 1 0 0,-1 0 0 0 0,0 0 0 0 0,0 0-1 0 0,0 0 1 0 0,0 0 0 0 0,1 0 0 0 0,-1 0-1 0 0,0 0 1 0 0,0 0 0 0 0,0 0-1 0 0,0 0 1 0 0,0 0 0 0 0,1 0 0 0 0,-1-1-1 0 0,3-10-17 0 0,3-67-84 0 0,-5 0-1 0 0,-5-50 102 0 0,0 31-29 0 0,-37-532-488 0 0,-31 7-1351 0 0,34 393 572 0 0,36 221 1229 0 0,0 1-1 0 0,0-1 0 0 0,-1 1 1 0 0,-2-7 67 0 0,5 14-3 0 0,0 0 1 0 0,-1 0 0 0 0,1-1 0 0 0,0 1-1 0 0,0 0 1 0 0,0 0 0 0 0,0-1 0 0 0,0 1 0 0 0,0 0-1 0 0,-1 0 1 0 0,1-1 0 0 0,0 1 0 0 0,0 0-1 0 0,0 0 1 0 0,-1 0 0 0 0,1-1 0 0 0,0 1 0 0 0,0 0-1 0 0,0 0 1 0 0,-1 0 0 0 0,1 0 0 0 0,0 0-1 0 0,-1-1 1 0 0,1 1 0 0 0,0 0 0 0 0,0 0 0 0 0,-1 0-1 0 0,1 0 1 0 0,0 0 0 0 0,0 0 0 0 0,-1 0-1 0 0,1 0 1 0 0,0 0 0 0 0,-1 0 0 0 0,1 0 0 0 0,0 0-1 0 0,0 0 1 0 0,-1 0 0 0 0,1 1 0 0 0,0-1-1 0 0,0 0 1 0 0,-1 0 0 0 0,1 0 0 0 0,0 0 0 0 0,0 0-1 0 0,-1 0 1 0 0,1 1 0 0 0,0-1 0 0 0,0 0-1 0 0,-1 0 1 0 0,1 0 0 0 0,0 1 0 0 0,0-1 0 0 0,0 0-1 0 0,0 0 1 0 0,0 1 0 0 0,-1-1 0 0 0,1 0-1 0 0,0 0 1 0 0,0 1 0 0 0,0-1 2 0 0,-9 18 18 0 0,5-5 11 0 0,1 1-1 0 0,0-1 1 0 0,1 1 0 0 0,0 0-1 0 0,1 0 1 0 0,1 9-29 0 0,-1 6 106 0 0,-12 830 2465 0 0,14-613-2064 0 0,-8-5-16 0 0,2-71-181 0 0,0-352-310 0 0,-79-1029-1257 0 0,47 807-109 0 0,37 394 1322 0 0,-2-16 8 0 0,2 25 33 0 0,0 0-1 0 0,-1 0 1 0 0,1 0 0 0 0,0 0 0 0 0,-1 0-1 0 0,1 0 1 0 0,0 0 0 0 0,-1 0 0 0 0,1 0-1 0 0,-1 0 1 0 0,0 0 0 0 0,1 0 0 0 0,-1 0-1 0 0,0 0 1 0 0,1 0 0 0 0,-1 1 0 0 0,0-1-1 0 0,0 0 1 0 0,0 0 3 0 0,1 1 0 0 0,-1 0 0 0 0,1 0-1 0 0,0 0 1 0 0,0 0 0 0 0,0 0-1 0 0,-1 0 1 0 0,1-1 0 0 0,0 1 0 0 0,0 0-1 0 0,-1 0 1 0 0,1 0 0 0 0,0 0-1 0 0,0 0 1 0 0,-1 0 0 0 0,1 0 0 0 0,0 0-1 0 0,0 1 1 0 0,0-1 0 0 0,-1 0-1 0 0,1 0 1 0 0,0 0 0 0 0,0 0 0 0 0,0 0-1 0 0,-1 0 1 0 0,1 0 0 0 0,0 0-1 0 0,0 1 1 0 0,0-1 0 0 0,-1 0 0 0 0,1 0-1 0 0,0 0 1 0 0,0 0 0 0 0,0 1-1 0 0,0-1 1 0 0,0 0 0 0 0,-1 0 0 0 0,1 0-1 0 0,0 1 1 0 0,0-1 0 0 0,0 0 0 0 0,-3 12 1 0 0,-8 160 649 0 0,7 28-650 0 0,2-67 240 0 0,1 279 503 0 0,2-225-434 0 0,8 533 524 0 0,-5-661-641 0 0,4 16-192 0 0,-8-70 7 0 0,1 0 0 0 0,0 0 0 0 0,0 0 0 0 0,1-1 0 0 0,0 1 0 0 0,0 0-1 0 0,0 1-6 0 0,-1-6 1 0 0,-1 1-1 0 0,0-1 1 0 0,0 1-1 0 0,1-1 1 0 0,-1 0-1 0 0,0 1 0 0 0,0-1 1 0 0,1 1-1 0 0,-1-1 1 0 0,1 0-1 0 0,-1 1 1 0 0,0-1-1 0 0,1 0 0 0 0,-1 0 1 0 0,0 1-1 0 0,1-1 1 0 0,-1 0-1 0 0,1 0 1 0 0,-1 0-1 0 0,1 1 0 0 0,-1-1 1 0 0,1 0-1 0 0,-1 0 1 0 0,1 0-1 0 0,-1 0 1 0 0,1 0-1 0 0,-1 0 0 0 0,1 0 0 0 0,0-1 1 0 0,0 1-1 0 0,0-1 0 0 0,0 0 0 0 0,0 1 1 0 0,0-1-1 0 0,-1 0 0 0 0,1 0 0 0 0,0 0 1 0 0,0 0-1 0 0,0 0 0 0 0,-1 0 0 0 0,1 0 1 0 0,-1 0-1 0 0,1 0 0 0 0,-1 0 0 0 0,1 0 0 0 0,0-1 0 0 0,5-14-24 0 0,-1 1 0 0 0,0-1-1 0 0,-1 0 1 0 0,1-8 24 0 0,7-69-147 0 0,-9 63 125 0 0,20-147 21 0 0,6-57 42 0 0,61-643-807 0 0,-62 659 548 0 0,1-11-36 0 0,19-215-1928 0 0,-47 438 2117 0 0,0 2 4 0 0,0 1-1 0 0,-1-1 0 0 0,0 1 1 0 0,0-1-1 0 0,0 1 0 0 0,0-1 1 0 0,0 1-1 0 0,-1-1 0 0 0,1 1 1 0 0,-2-3 61 0 0,2 6-7 0 0,0 0 0 0 0,0 0-1 0 0,0 0 1 0 0,0-1 0 0 0,0 1 0 0 0,0 0 0 0 0,0 0 0 0 0,0 0 0 0 0,0-1 0 0 0,0 1 0 0 0,0 0 0 0 0,0 0 0 0 0,-1 0 0 0 0,1 0 0 0 0,0 0 0 0 0,0-1 0 0 0,0 1 0 0 0,0 0 0 0 0,0 0 0 0 0,0 0 0 0 0,-1 0 0 0 0,1 0 0 0 0,0 0 0 0 0,0 0 0 0 0,0-1 0 0 0,0 1 0 0 0,-1 0 0 0 0,1 0 0 0 0,0 0 0 0 0,0 0 0 0 0,0 0 0 0 0,-1 0 0 0 0,1 0 0 0 0,0 0 0 0 0,0 0 0 0 0,0 0 0 0 0,-1 0 0 0 0,1 0 0 0 0,0 0 0 0 0,0 0 0 0 0,0 0 0 0 0,0 0 0 0 0,-1 0 0 0 0,1 1 7 0 0,-6 7-27 0 0,-8 35 125 0 0,2 0 0 0 0,1 1 1 0 0,-1 20-99 0 0,9-46 74 0 0,-44 298 961 0 0,15 3-166 0 0,21-198-551 0 0,-9 178 606 0 0,13 0-1 0 0,22 161-923 0 0,-5-339 72 0 0,5 0-1 0 0,6 0 1 0 0,34 112-72 0 0,-54-229 3 0 0,6 19-6 0 0,0-1 0 0 0,9 19 3 0 0,-13-35-10 0 0,0-1 1 0 0,0 1-1 0 0,1 0 0 0 0,-1-1 0 0 0,1 0 0 0 0,1 0 1 0 0,-1 0-1 0 0,1 0 0 0 0,0-1 0 0 0,0 1 1 0 0,0-1-1 0 0,2 0 10 0 0,-5-2-17 0 0,0-1 0 0 0,0 0 0 0 0,1 0 0 0 0,-1 0 0 0 0,0 0 0 0 0,1 0 1 0 0,-1-1-1 0 0,1 1 0 0 0,-1-1 0 0 0,1 1 0 0 0,-1-1 0 0 0,1 0 0 0 0,-1 0 0 0 0,1 0 0 0 0,-1 0 1 0 0,1-1-1 0 0,-1 1 0 0 0,1-1 17 0 0,1 0-26 0 0,0-1 0 0 0,0 1-1 0 0,0-1 1 0 0,-1 0 0 0 0,1 0 0 0 0,-1-1 0 0 0,1 1 0 0 0,-1-1 0 0 0,0 1 0 0 0,2-3 26 0 0,5-7-58 0 0,0 0 1 0 0,-1 0 0 0 0,0-1 0 0 0,-1 0 0 0 0,3-9 57 0 0,4-7-53 0 0,-3-1 0 0 0,0 0 1 0 0,6-27 52 0 0,19-99-146 0 0,-28 111 135 0 0,34-180-371 0 0,0-87 382 0 0,1-233-450 0 0,-34 382 303 0 0,6-128-112 0 0,-15 247 221 0 0,24-450-416 0 0,3 256 74 0 0,-14 128 67 0 0,-13 104 281 0 0,-1 1-13 0 0,1 1 0 0 0,-1 0 0 0 0,1 0 0 0 0,0-1 1 0 0,2-3 44 0 0,-3 27-34 0 0,-19 186 699 0 0,10-81-167 0 0,-51 889 1850 0 0,68-186-1443 0 0,6-569-542 0 0,32 159-363 0 0,-36-358 18 0 0,14 48-18 0 0,-18-86-1 0 0,1 0 1 0 0,1 0-1 0 0,1 0 1 0 0,1-1-1 0 0,1-1 0 0 0,6 10 1 0 0,-15-26-14 0 0,0 0 0 0 0,1 0-1 0 0,-1 0 1 0 0,1-1 0 0 0,-1 1-1 0 0,1-1 1 0 0,0 1 0 0 0,0-1-1 0 0,0 0 1 0 0,0 0 0 0 0,0 0-1 0 0,4 1 15 0 0,-5-3-11 0 0,0 1 0 0 0,0-1 0 0 0,0 1-1 0 0,0-1 1 0 0,1 0 0 0 0,-1 1 0 0 0,0-1-1 0 0,0-1 1 0 0,0 1 0 0 0,1 0 0 0 0,-1 0 0 0 0,0-1-1 0 0,0 1 1 0 0,0-1 0 0 0,0 0 0 0 0,0 1-1 0 0,0-1 1 0 0,0 0 0 0 0,0 0 0 0 0,0-1-1 0 0,1 0 12 0 0,2-2-20 0 0,-1 0 1 0 0,1 0-1 0 0,-1 0 0 0 0,0 0 0 0 0,0-1 0 0 0,-1 0 0 0 0,0 1 0 0 0,1-1 0 0 0,-2-1 0 0 0,1 1 0 0 0,0 0 0 0 0,-1-1 0 0 0,0 1 0 0 0,0-2 20 0 0,4-17-88 0 0,0-1 0 0 0,1-22 88 0 0,-3 16-35 0 0,37-296-40 0 0,-26 169 34 0 0,14-238-185 0 0,-26-429-951 0 0,19-249-2269 0 0,-15 969 2294 0 0,15-76 1152 0 0,-11 146-432 0 0,-20 100 620 0 0,1 38-188 0 0,-1 13 445 0 0,-50 569 2483 0 0,50-571-2607 0 0,-15 344 1684 0 0,22 118-2005 0 0,12-280 616 0 0,43 252-616 0 0,-46-497 18 0 0,2-1 0 0 0,2 0 0 0 0,3 0 0 0 0,5 9-18 0 0,-16-53 0 0 0,-1 0 0 0 0,1-1 0 0 0,0 0-1 0 0,0 0 1 0 0,0 0 0 0 0,1 0-1 0 0,0 0 1 0 0,0 0 0 0 0,2 1 0 0 0,-5-5-3 0 0,0 0 0 0 0,0-1 0 0 0,0 1 0 0 0,0 0 0 0 0,0-1 0 0 0,0 1 0 0 0,1 0 0 0 0,-1-1 0 0 0,0 1 0 0 0,0-1 0 0 0,1 0 0 0 0,-1 1 0 0 0,0-1 0 0 0,1 0 0 0 0,-1 0 0 0 0,0 0 0 0 0,1 0 0 0 0,0 0 3 0 0,-1 0-8 0 0,1-1 0 0 0,-1 0 0 0 0,1 1 0 0 0,-1-1 0 0 0,1 0 0 0 0,-1 0 0 0 0,0 1 0 0 0,1-1 0 0 0,-1 0 0 0 0,0 0 0 0 0,0-1 0 0 0,1 1-1 0 0,-1 0 1 0 0,0 0 0 0 0,0-1 0 0 0,0 1 0 0 0,-1 0 0 0 0,2-2 8 0 0,5-12-33 0 0,0 0-1 0 0,-1-1 0 0 0,-1 1 1 0 0,0-1-1 0 0,-1 0 1 0 0,-1-1-1 0 0,1-11 34 0 0,-2 14-4 0 0,20-159-64 0 0,-3-82 68 0 0,-10 119-12 0 0,11-263 17 0 0,9-115-27 0 0,72-384-754 0 0,-78 744-155 0 0,7 1 0 0 0,11-15 931 0 0,-41 168-3 0 0,3-14-168 0 0,1 1 0 0 0,1 0 0 0 0,0 0 0 0 0,0 0 0 0 0,2 0 0 0 0,-1 1 0 0 0,3-2 171 0 0,-3 9-219 0 0,-2 8-22 0 0,-3 13-35 0 0,-6 26 336 0 0,-1-2 0 0 0,-7 24-60 0 0,-5 29 216 0 0,-41 340 1350 0 0,36-245-1052 0 0,-62 644 1149 0 0,59-359-1147 0 0,20-328-408 0 0,9 215 77 0 0,0-255-128 0 0,-2-90-52 0 0,4 87 5 0 0,-3-85-10 0 0,0 1 0 0 0,2-1 0 0 0,0 0-1 0 0,4 10 1 0 0,-8-25-2 0 0,1 1-1 0 0,0-1 0 0 0,0 0 0 0 0,0 0 1 0 0,1 0-1 0 0,-1 0 0 0 0,0 0 0 0 0,1 0 1 0 0,-1 0-1 0 0,1 0 0 0 0,0-1 0 0 0,-1 1 1 0 0,1-1-1 0 0,0 1 0 0 0,0-1 0 0 0,0 0 1 0 0,1 1 2 0 0,-2-1-10 0 0,0-1 1 0 0,1 0 0 0 0,-1 1-1 0 0,1-1 1 0 0,-1 0 0 0 0,0 0-1 0 0,1 0 1 0 0,-1 0 0 0 0,0 0-1 0 0,1 0 1 0 0,-1-1 0 0 0,0 1-1 0 0,1 0 1 0 0,-1-1 0 0 0,0 1-1 0 0,1 0 1 0 0,-1-1 0 0 0,0 0-1 0 0,0 1 1 0 0,0-1 0 0 0,1 0-1 0 0,-1 0 1 0 0,0 1 0 0 0,0-1-1 0 0,0 0 1 0 0,0 0 0 0 0,0 0-1 0 0,-1 0 1 0 0,1-1 0 0 0,0 1 9 0 0,3-6-29 0 0,0 1 1 0 0,0-1-1 0 0,-1 0 0 0 0,0 0 1 0 0,-1 0-1 0 0,1-1 0 0 0,-2 1 1 0 0,1-1-1 0 0,0-1 29 0 0,0-1-24 0 0,38-201-369 0 0,-2-65 393 0 0,-12 80-79 0 0,97-640-167 0 0,47-215-300 0 0,-155 974 456 0 0,31-150-939 0 0,15-19 1029 0 0,12 8-1092 0 0,-70 227 948 0 0,0 0 0 0 0,1 1 1 0 0,1-1-1 0 0,0 1 1 0 0,0 0-1 0 0,6-8 144 0 0,-10 17-82 0 0,-1 5 28 0 0,-34 219 124 0 0,-3-44 500 0 0,3-17-107 0 0,-189 1143 2427 0 0,161-825-2195 0 0,45-261-94 0 0,10 42-601 0 0,7-253 7 0 0,0 44 111 0 0,5 36-118 0 0,-3-74 8 0 0,0 0-1 0 0,1 0 1 0 0,0 0-1 0 0,1 0 0 0 0,0-1 1 0 0,2 1-1 0 0,-1-1 0 0 0,5 5-7 0 0,-9-16-1 0 0,0 0-1 0 0,0-1 0 0 0,0 1 0 0 0,0-1 0 0 0,0 1 0 0 0,0-1 1 0 0,0 0-1 0 0,0 0 0 0 0,1 1 0 0 0,-1-1 0 0 0,1 0 1 0 0,-1 0-1 0 0,1 0 0 0 0,-1 0 0 0 0,1 0 2 0 0,0-1-3 0 0,-1 0 0 0 0,0 0 0 0 0,0 0 0 0 0,0 0 0 0 0,0 0 0 0 0,0 0 0 0 0,0 0 0 0 0,1 0 0 0 0,-1-1 0 0 0,0 1 0 0 0,0 0 0 0 0,0-1 0 0 0,0 1 0 0 0,0-1 0 0 0,0 1 1 0 0,0-1-1 0 0,0 1 0 0 0,0-1 0 0 0,0 0 0 0 0,0 1 0 0 0,-1-1 0 0 0,1 0 0 0 0,0 0 0 0 0,0 0 3 0 0,5-6-24 0 0,0 0 1 0 0,-1 0 0 0 0,0-1-1 0 0,0 1 1 0 0,-1-1 0 0 0,0 0-1 0 0,0-1 1 0 0,1-5 23 0 0,6-19-117 0 0,4-23 117 0 0,-12 44-14 0 0,24-112-73 0 0,2-59 87 0 0,7-133 13 0 0,-31 259-19 0 0,37-449-124 0 0,-35 402 60 0 0,7-91-58 0 0,73-752-1088 0 0,-86 942 1208 0 0,50-339-916 0 0,-26 206 57 0 0,24-62 867 0 0,-45 186-35 0 0,1 0 0 0 0,0 0 1 0 0,2-2 34 0 0,-7 15-1 0 0,0 1 1 0 0,0 0-1 0 0,0-1 1 0 0,0 1 0 0 0,0 0-1 0 0,0 0 1 0 0,0-1 0 0 0,1 1-1 0 0,-1 0 1 0 0,0 0 0 0 0,0-1-1 0 0,0 1 1 0 0,0 0 0 0 0,1 0-1 0 0,-1-1 1 0 0,0 1 0 0 0,0 0-1 0 0,1 0 1 0 0,-1 0-1 0 0,0 0 1 0 0,0-1 0 0 0,0 1-1 0 0,1 0 1 0 0,-1 0 0 0 0,0 0-1 0 0,1 0 1 0 0,-1 0 0 0 0,0 0-1 0 0,0 0 1 0 0,1 0 0 0 0,-1 0-1 0 0,0 0 1 0 0,1 0 0 0 0,-1 0 0 0 0,1 0-2 0 0,-1 1 0 0 0,1-1 0 0 0,-1 1 0 0 0,1 0 1 0 0,-1-1-1 0 0,0 1 0 0 0,1 0 0 0 0,-1 0 0 0 0,0-1 1 0 0,1 1-1 0 0,-1 0 0 0 0,0 0 0 0 0,0 0 1 0 0,0-1-1 0 0,1 1 0 0 0,-1 0 0 0 0,0 0 0 0 0,0 0 2 0 0,-1 21 38 0 0,1-12-10 0 0,-2 32 101 0 0,-1-1 0 0 0,-5 17-129 0 0,-2 22 142 0 0,-31 297 828 0 0,-29 354 436 0 0,45-426-1040 0 0,-5 109-50 0 0,0-2-145 0 0,25-358-142 0 0,-16 208-8 0 0,17-152 218 0 0,6 42-239 0 0,2-121 272 0 0,-4-31-260 0 0,0 1 1 0 0,1 0 0 0 0,-1 0 0 0 0,0 0 0 0 0,1 0 0 0 0,-1-1 0 0 0,0 1-1 0 0,1 0 1 0 0,-1 0 0 0 0,1-1 0 0 0,-1 1 0 0 0,1 0 0 0 0,0-1 0 0 0,-1 1-1 0 0,1 0 1 0 0,0-1 0 0 0,-1 1 0 0 0,1-1 0 0 0,0 1 0 0 0,-1-1 0 0 0,1 1-1 0 0,0-1 1 0 0,0 0 0 0 0,0 1 0 0 0,0-1 0 0 0,-1 0 0 0 0,1 0 0 0 0,0 0-1 0 0,0 1-12 0 0,0-1-5 0 0,0 0 1 0 0,-1-1-1 0 0,1 1 0 0 0,-1 0 0 0 0,1 0 0 0 0,-1 0 0 0 0,1 0 0 0 0,-1-1 0 0 0,1 1 0 0 0,-1 0 0 0 0,1 0 0 0 0,-1-1 1 0 0,1 1-1 0 0,-1 0 0 0 0,1-1 0 0 0,-1 1 0 0 0,0 0 0 0 0,1-1 0 0 0,-1 1 5 0 0,3-4-40 0 0,0 0-1 0 0,0 0 1 0 0,-1 0 0 0 0,1 0-1 0 0,-1-1 1 0 0,0 1 0 0 0,-1-1-1 0 0,1 1 1 0 0,-1-1-1 0 0,0 0 1 0 0,1-3 40 0 0,37-228-322 0 0,-26 148 280 0 0,41-309-232 0 0,-10 73 13 0 0,-3 28 109 0 0,96-615-1268 0 0,-101 700 808 0 0,78-401-2109 0 0,-98 538 1984 0 0,4 1 0 0 0,14-32 737 0 0,-23 81 0 0 0,-7 19 5 0 0,-1 6 32 0 0,-3 6 34 0 0,0 0 0 0 0,0-1-1 0 0,0 1 1 0 0,-1 0-1 0 0,-2 6-70 0 0,0 10 117 0 0,-18 161 630 0 0,-14 140 1002 0 0,17-129-900 0 0,-17 264 597 0 0,26-249-961 0 0,-14 715 362 0 0,35-575-651 0 0,20 40-196 0 0,-27-354 0 0 0,0 0 0 0 0,3 0 0 0 0,1-1 0 0 0,8 22 0 0 0,-16-55 1 0 0,0 0-1 0 0,0 1 0 0 0,0-1 0 0 0,0 0 0 0 0,0 0 0 0 0,0 0 0 0 0,0 0 0 0 0,1 0 0 0 0,-1 0 0 0 0,1-1 0 0 0,-1 1 0 0 0,1 0 1 0 0,0-1-1 0 0,-1 1 0 0 0,2-1 0 0 0,-3 0 0 0 0,1-1-1 0 0,0 0 1 0 0,0 0 0 0 0,-1 1 0 0 0,1-1 0 0 0,0 0 0 0 0,0 0 0 0 0,-1 0 0 0 0,1 0 0 0 0,0 0-1 0 0,0 0 1 0 0,-1 0 0 0 0,1 0 0 0 0,0 0 0 0 0,0 0 0 0 0,-1 0 0 0 0,1-1 0 0 0,0 1 0 0 0,1-1-2 0 0,0 0 1 0 0,0 0-1 0 0,-1 0 1 0 0,1 0 0 0 0,-1 0-1 0 0,1-1 1 0 0,-1 1 0 0 0,0 0-1 0 0,1-1 1 0 0,0 0 1 0 0,1-3-10 0 0,0 1 1 0 0,0-1 0 0 0,0 0-1 0 0,-1 0 1 0 0,1 0 0 0 0,-1 0-1 0 0,-1 0 1 0 0,2-4 9 0 0,7-46-27 0 0,-6 24 2 0 0,11-48 8 0 0,1-2-12 0 0,-4-1 0 0 0,0-53 29 0 0,-5-367-365 0 0,3-62-234 0 0,15 23-517 0 0,28 4-393 0 0,-43 470 1386 0 0,32-203-252 0 0,-39 242 355 0 0,-3 23 19 0 0,-1 18 27 0 0,-13 114 287 0 0,2-20 58 0 0,-43 673 2107 0 0,46-474-1350 0 0,17 83-1128 0 0,-7-371 24 0 0,29 443 624 0 0,9-131-368 0 0,-17-197-112 0 0,20 55-168 0 0,-39-174 0 0 0,-2-7 0 0 0,1 0 0 0 0,0 0 0 0 0,0 0 0 0 0,0 0 0 0 0,1-1 0 0 0,0 1 0 0 0,0-1 0 0 0,1 1 0 0 0,0-1 0 0 0,2 3 0 0 0,-5-8 0 0 0,-1-1 0 0 0,1 0 0 0 0,-1 1 0 0 0,1-1 0 0 0,-1 1 0 0 0,1-1 0 0 0,-1 0 0 0 0,1 0 0 0 0,-1 1 0 0 0,1-1 0 0 0,-1 0 0 0 0,1 0 0 0 0,-1 0 0 0 0,1 0 0 0 0,-1 1 0 0 0,1-1 0 0 0,0 0 0 0 0,-1 0 0 0 0,1 0 0 0 0,-1 0 0 0 0,1 0 0 0 0,0-1 0 0 0,-1 1 0 0 0,1 0 0 0 0,-1 0 0 0 0,1 0 0 0 0,-1 0 0 0 0,1-1 0 0 0,-1 1 0 0 0,1 0 0 0 0,-1 0 0 0 0,1-1 0 0 0,-1 1 0 0 0,1 0 0 0 0,-1-1 0 0 0,1 0 0 0 0,1 0 0 0 0,-1-1 0 0 0,1 1 0 0 0,-1-1 0 0 0,0 0 0 0 0,1 1 0 0 0,-1-1 0 0 0,0 0 0 0 0,0 0 0 0 0,0-1 0 0 0,5-14-33 0 0,-1-1-1 0 0,-1 1 1 0 0,-1-1-1 0 0,-1 0 1 0 0,0-1 33 0 0,1-7-59 0 0,11-128-312 0 0,-6-119 371 0 0,-4 82-47 0 0,-1-250-533 0 0,-4-154-556 0 0,2 535 1008 0 0,39-652-2115 0 0,-39 703 2211 0 0,20-190-540 0 0,-13 154 453 0 0,-6 40 153 0 0,-1 6 13 0 0,2 22 59 0 0,0 660 2490 0 0,-6-348-1662 0 0,3-143-453 0 0,0 152 174 0 0,1-252-484 0 0,3 160 252 0 0,3-143-81 0 0,7 30-342 0 0,-13-135 11 0 0,-1 4 3 0 0,1-1 0 0 0,0 0 1 0 0,1 0-1 0 0,0 1 0 0 0,0-1 1 0 0,0-1-1 0 0,1 1 1 0 0,0 0-1 0 0,4 6-14 0 0,-7-13 0 0 0,0 0 0 0 0,0 1 0 0 0,1-1 0 0 0,-1 0 0 0 0,0 1 0 0 0,0-1 0 0 0,1 0 0 0 0,-1 1 0 0 0,0-1 0 0 0,1 0 0 0 0,-1 0 0 0 0,0 1 0 0 0,1-1 0 0 0,-1 0 0 0 0,0 0 0 0 0,1 0 0 0 0,-1 0 0 0 0,0 1 0 0 0,1-1 0 0 0,-1 0 0 0 0,1 0 0 0 0,-1 0 0 0 0,0 0 0 0 0,1 0 0 0 0,-1 0 0 0 0,1 0 0 0 0,-1 0 0 0 0,0 0 0 0 0,1 0 0 0 0,-1 0 0 0 0,1 0 0 0 0,-1-1 1 0 0,0 1-1 0 0,1 0 0 0 0,-1 0 0 0 0,0 0 0 0 0,1 0 0 0 0,-1-1 0 0 0,0 1 0 0 0,1 0 0 0 0,-1 0 0 0 0,0-1 0 0 0,1 1 0 0 0,-1 0 0 0 0,0 0 0 0 0,0-1 0 0 0,1 1 0 0 0,-1-1 0 0 0,2-1-8 0 0,-1 0 0 0 0,1 0 1 0 0,-1-1-1 0 0,1 1 0 0 0,-1-1 0 0 0,0 0 1 0 0,1 0 7 0 0,10-41-68 0 0,-1 0 1 0 0,-2 0 0 0 0,-2-1-1 0 0,-1-1 68 0 0,24-263-525 0 0,-12-75 525 0 0,-17 326-98 0 0,-1-409-737 0 0,-3 346 543 0 0,3 35-360 0 0,-10-59 652 0 0,8 134-53 0 0,0-1 1 0 0,-1 1-1 0 0,-1-4 53 0 0,3 14-31 0 0,-1 5 30 0 0,-6 17 118 0 0,1 2-1 0 0,1-1 0 0 0,1 1 0 0 0,1 1-116 0 0,-12 99 333 0 0,-14 320 310 0 0,28 0 52 0 0,22-55-1289 0 0,-9-283 100 0 0</inkml:trace>
  <inkml:trace contextRef="#ctx0" brushRef="#br0" timeOffset="24832.173">11937 5190 5064 0 0,'-22'-23'467'0'0,"13"14"-98"0"0,1 0 1 0 0,0 0 0 0 0,0-1 0 0 0,1-1 0 0 0,-1-1-370 0 0,-79-142 2740 0 0,69 118-2509 0 0,2 0 0 0 0,-3-13-231 0 0,-20-44 214 0 0,2 17-200 0 0,-157-338-8 0 0,9 42 122 0 0,156 323 167 0 0,-2 1 0 0 0,-2 1 0 0 0,-33-34-295 0 0,57 70 257 0 0,5 5-93 0 0,-1 0 1 0 0,0 0-1 0 0,-1 1 1 0 0,1 0-1 0 0,-3-2-164 0 0,6 6 77 0 0,1 0 1 0 0,-1 0-1 0 0,0 0 1 0 0,0 0-1 0 0,0 1 0 0 0,1-1 1 0 0,-1 0-1 0 0,0 1 0 0 0,0-1 1 0 0,0 1-1 0 0,0-1 1 0 0,0 1-1 0 0,0 0 0 0 0,0 0 1 0 0,0 0-1 0 0,0 0 0 0 0,0 1 1 0 0,0-1-1 0 0,0 0 1 0 0,0 1-1 0 0,-1 0-77 0 0,1-1 275 0 0,7 21 316 0 0,-1-9-484 0 0,2 9 37 0 0,0-1-1 0 0,2 1 0 0 0,0-2 1 0 0,10 18-144 0 0,6 12 232 0 0,36 84 273 0 0,58 138 312 0 0,-3 6-177 0 0,-65-171-243 0 0,36 53-397 0 0,-41-81 65 0 0,50 80-32 0 0,-63-110-74 0 0,1-2 0 0 0,11 9 41 0 0,-15-22-160 0 0,-1 2 0 0 0,-2 1-1 0 0,7 16 161 0 0,-28-39-15 0 0,-4-13 15 0 0,-1 0 0 0 0,0 1 0 0 0,0-1 0 0 0,0 0 0 0 0,0 1 0 0 0,0-1 0 0 0,0 0 0 0 0,0 1 0 0 0,0-1 0 0 0,0 0 0 0 0,0 1 0 0 0,0-1 0 0 0,0 0 0 0 0,0 1 0 0 0,0-1 0 0 0,0 0 0 0 0,0 1 0 0 0,0-1 0 0 0,-1 0 0 0 0,1 1 0 0 0,0-1 0 0 0,0 0 0 0 0,0 0 0 0 0,-1 1 0 0 0,1-1 0 0 0,-2 0 0 0 0,0-1 0 0 0,-1 1 0 0 0,1-1 0 0 0,0 1 0 0 0,0-1 0 0 0,-1 0 0 0 0,1 0 0 0 0,0 0 0 0 0,0 0 0 0 0,0 0 0 0 0,0-1 0 0 0,0 1 0 0 0,-1-1 0 0 0,-15-11 0 0 0,0-1 0 0 0,0 0 0 0 0,1-1 0 0 0,1-1 0 0 0,-2-4 0 0 0,-8-7 0 0 0,-18-19-51 0 0,2-3-1 0 0,2-1 0 0 0,-29-51 52 0 0,4-7-271 0 0,-23-58 271 0 0,51 93-206 0 0,-61-128-303 0 0,-42-91-165 0 0,-66-142 116 0 0,188 391 396 0 0,7 18 190 0 0,0-1 0 0 0,-8-10-28 0 0,18 35 146 0 0,2 5-22 0 0,4 21 5 0 0,1 6 85 0 0,1-1-1 0 0,7 14-213 0 0,74 161 787 0 0,-38-95-569 0 0,129 258 288 0 0,-151-314-444 0 0,-4-8-12 0 0,116 217 333 0 0,-97-191-255 0 0,3-2-1 0 0,31 35-127 0 0,-48-69-11 0 0,2 0-1 0 0,1-2 0 0 0,2-2 0 0 0,1-1 1 0 0,2-2-1 0 0,28 18 12 0 0,-63-45-15 0 0,-1-2 11 0 0,-1 1 0 0 0,0-1 0 0 0,1 0 0 0 0,-1 1 0 0 0,1-1 0 0 0,-1 0 0 0 0,1 1 0 0 0,0-1 0 0 0,-1 0 0 0 0,1 0 0 0 0,-1 0 0 0 0,1 0-1 0 0,-1 1 1 0 0,1-1 0 0 0,0 0 0 0 0,-1 0 0 0 0,1 0 0 0 0,-1 0 0 0 0,1 0 0 0 0,0 0 0 0 0,-1-1 0 0 0,1 1 4 0 0,-1-1-6 0 0,0 1-1 0 0,1-1 1 0 0,-1 0 0 0 0,0 0 0 0 0,0 0-1 0 0,0 0 1 0 0,0 0 0 0 0,0 1 0 0 0,0-1 0 0 0,0 0-1 0 0,0 0 1 0 0,0 0 0 0 0,0 0 6 0 0,0 0-1 0 0,-1-4 1 0 0,-1 0 0 0 0,1-1 0 0 0,-1 1 0 0 0,0 0 0 0 0,0 0 0 0 0,0 0 0 0 0,-3-4 0 0 0,-6-13 0 0 0,-5-12-27 0 0,-5-7 27 0 0,4 10-47 0 0,-6-20 47 0 0,-79-186-132 0 0,61 146 6 0 0,5-2-1 0 0,-13-53 127 0 0,-42-196-389 0 0,58 213 185 0 0,-33-127-430 0 0,52 201 491 0 0,8 24-90 0 0,-3 1 1 0 0,-10-28 232 0 0,16 50-20 0 0,3 7 28 0 0,0 0 0 0 0,-1 0-1 0 0,1-1 1 0 0,0 1 0 0 0,-1 0-1 0 0,1 0 1 0 0,-1 0 0 0 0,1 0-1 0 0,-1 0 1 0 0,1 0 0 0 0,-1 0-1 0 0,0 0 1 0 0,0 0 0 0 0,1 1-1 0 0,-1-1 1 0 0,0 0-1 0 0,0 0-6 0 0,3 17 224 0 0,5 35 189 0 0,1-1 1 0 0,11 28-415 0 0,-10-38 169 0 0,20 65 383 0 0,6-2 0 0 0,19 36-552 0 0,-22-63 307 0 0,5-1 0 0 0,2-2 0 0 0,14 16-307 0 0,147 201 810 0 0,-57-106-573 0 0,-84-106-221 0 0,15 11-16 0 0,-164-183 1 0 0,-36-41-18 0 0,74 74-113 0 0,3-2 0 0 0,-29-51 130 0 0,-121-240-750 0 0,131 223 96 0 0,-6 4 1 0 0,-47-57 653 0 0,120 182-4 0 0,-18-24-169 0 0,-1 0 0 0 0,-9-6 173 0 0,24 26-23 0 0,-1 0-1 0 0,0 1 0 0 0,0 0 1 0 0,-1 0-1 0 0,1 0 0 0 0,-1 1 0 0 0,0 0 1 0 0,-1 0-1 0 0,1 0 0 0 0,-1 1 0 0 0,-5-1 24 0 0,11 3 10 0 0,-1 1-1 0 0,0-1 0 0 0,1 1 0 0 0,-1 0 0 0 0,0 0 0 0 0,0 0 0 0 0,1 0 0 0 0,-1 0 0 0 0,0 0 0 0 0,1 1 0 0 0,-1-1 0 0 0,0 1 1 0 0,1 0-1 0 0,-1 0 0 0 0,1 0 0 0 0,-3 1-9 0 0,2 0 16 0 0,0 1-1 0 0,0-1 1 0 0,0 1 0 0 0,0-1 0 0 0,0 1 0 0 0,0 0 0 0 0,1 0 0 0 0,-1 0 0 0 0,1 0-1 0 0,-2 3-15 0 0,-2 6 58 0 0,1 0 0 0 0,0 1-1 0 0,1-1 1 0 0,0 1-1 0 0,0-1 1 0 0,1 5-58 0 0,-5 28 189 0 0,3-1 1 0 0,1 1-1 0 0,2-1 0 0 0,2 1 1 0 0,3 5-190 0 0,4 25 386 0 0,3-1 1 0 0,14 49-387 0 0,-3-41 134 0 0,5 0 0 0 0,3-1 0 0 0,3-2 0 0 0,4-1 0 0 0,3-2 0 0 0,12 13-134 0 0,-2-5 68 0 0,0 0-103 0 0,44 57 35 0 0,-75-120-70 0 0,2 2-49 0 0,-20-22 47 0 0,-9-15-10 0 0,-289-420 13 0 0,259 375 66 0 0,-48-85-492 0 0,-54-125 495 0 0,60 110-161 0 0,46 90 93 0 0,-15-28-102 0 0,-3 3 0 0 0,-16-14 170 0 0,67 105 0 0 0,0 0 0 0 0,0 0 0 0 0,0 1 0 0 0,-1-1 0 0 0,0 1 0 0 0,1-1 0 0 0,-1 1 0 0 0,-1-1 0 0 0,4 3 1 0 0,-1 0-1 0 0,1 0 0 0 0,0-1 0 0 0,0 1 0 0 0,-1 0 1 0 0,1 0-1 0 0,0 0 0 0 0,-1 0 0 0 0,1 0 0 0 0,0-1 0 0 0,-1 1 1 0 0,1 0-1 0 0,0 0 0 0 0,-1 0 0 0 0,1 0 0 0 0,0 0 0 0 0,-1 0 1 0 0,1 0-1 0 0,0 0 0 0 0,-1 0 0 0 0,1 0 0 0 0,0 0 1 0 0,-1 0-1 0 0,1 0 0 0 0,0 1 0 0 0,-1-1 0 0 0,1 0 0 0 0,0 0 1 0 0,0 0-1 0 0,-1 0 0 0 0,1 0 0 0 0,0 1 0 0 0,-4 10 17 0 0,4 15 46 0 0,6 5 16 0 0,1 0 0 0 0,1 0 0 0 0,2-1-79 0 0,35 90 154 0 0,-20-55-92 0 0,70 175 234 0 0,62 101-296 0 0,-114-253 74 0 0,40 76 81 0 0,57 83 34 0 0,50 91-159 0 0,-178-310-113 0 0,-12-27 9 0 0,0-1-2 0 0,0-1-16 0 0,-2-5 61 0 0,-1 1 1 0 0,1 0-1 0 0,-1-1 1 0 0,0 1 0 0 0,-1-1 30 0 0,-8-14-54 0 0,-100-186-190 0 0,84 155 215 0 0,-110-227-271 0 0,124 249 219 0 0,-72-182-404 0 0,54 129 282 0 0,-134-373-1927 0 0,148 408 1126 0 0,-18-37 1004 0 0,25 63-143 0 0,0 1 0 0 0,-1 1 0 0 0,-1 0 0 0 0,0 1 0 0 0,-4-2 143 0 0,14 17 0 0 0,0-1 0 0 0,0 1 0 0 0,0 0 0 0 0,-1 0 0 0 0,0 1 0 0 0,1-1 0 0 0,-1 1 0 0 0,3 1 5 0 0,1 1 0 0 0,-1 0 0 0 0,1 0 1 0 0,-1-1-1 0 0,1 1 0 0 0,-1 0 0 0 0,1 0 1 0 0,-1 0-1 0 0,0 0 0 0 0,1 0 0 0 0,-1 0 1 0 0,1 0-1 0 0,-1 0 0 0 0,0 0 0 0 0,1 0 1 0 0,-1 0-1 0 0,1 0 0 0 0,-1 0 0 0 0,1 0 1 0 0,-1 1-1 0 0,0-1-5 0 0,0 1 12 0 0,1-1 1 0 0,-1 1 0 0 0,1 0-1 0 0,-1-1 1 0 0,0 1-1 0 0,1 0 1 0 0,-1-1-1 0 0,1 1 1 0 0,0 0-1 0 0,-1 0 1 0 0,1 0-1 0 0,0 0 1 0 0,-1-1-1 0 0,1 1 1 0 0,0 0-1 0 0,0 0 1 0 0,0 0 0 0 0,-1 1-13 0 0,1 8 88 0 0,0 0 1 0 0,0 1 0 0 0,1-1-1 0 0,0 0 1 0 0,0 0 0 0 0,1 1-1 0 0,1-1 1 0 0,0 0-89 0 0,3 15 180 0 0,72 263 1232 0 0,-42-165-927 0 0,34 89 17 0 0,-35-109-285 0 0,38 98 509 0 0,65 121-726 0 0,-128-300 0 0 0,-1 0 0 0 0,-1 0 0 0 0,6 24 0 0 0,-3-20 0 0 0,-9-22-18 0 0,-3-7-28 0 0,-3-10-66 0 0,-3-2 5 0 0,1-1 0 0 0,0 0 0 0 0,-1-11 107 0 0,-1-1-128 0 0,-35-110-480 0 0,-47-163-548 0 0,37 129 685 0 0,18 61 326 0 0,26 82 227 0 0,0-1-1 0 0,-2 2 1 0 0,-2 0 0 0 0,-11-21-82 0 0,23 48 184 0 0,1 6-18 0 0,1 0 1 0 0,0 0-1 0 0,0 0 0 0 0,1 5-166 0 0,3 8 173 0 0,14 68 1132 0 0,20 53-1305 0 0,-16-62 301 0 0,38 115 852 0 0,60 123-1153 0 0,-54-136 488 0 0,2 41-488 0 0,-59-188 49 0 0,11 43 84 0 0,-9-28 73 0 0,5 7-206 0 0,-17-51 9 0 0,7 10-19 0 0,-7-11-70 0 0,0-2-42 0 0,1-3 80 0 0,-1 1 0 0 0,0 0 0 0 0,1 0-1 0 0,-1 0 1 0 0,0 0 0 0 0,0-1 0 0 0,-1 1-1 0 0,1-1 43 0 0,-1-2-66 0 0,1-6-36 0 0,-3-155-1208 0 0,3 149 1132 0 0,0 1-1 0 0,1-1 0 0 0,1 1 1 0 0,1 0-1 0 0,2-7 179 0 0,4-24-521 0 0,-6 34 350 0 0,0-1 0 0 0,1 1 0 0 0,1 1-1 0 0,0-1 1 0 0,4-6 171 0 0,8-20-474 0 0,-14 32 383 0 0,0 0-1 0 0,1 1 0 0 0,0-1 0 0 0,4-4 92 0 0,4-7-4890 0 0,-11 17-68 0 0</inkml:trace>
  <inkml:trace contextRef="#ctx0" brushRef="#br0" timeOffset="32088.445">11315 5238 1376 0 0,'0'0'221'0'0,"0"0"393"0"0,0 0 172 0 0,-1 2 41 0 0,-1 2-672 0 0,-1 0 1 0 0,0 0-1 0 0,0 0 1 0 0,0 0-1 0 0,0-1 0 0 0,-1 1 1 0 0,0-1-1 0 0,-2 2-155 0 0,-15 16 406 0 0,3-2 520 0 0,-1 0-1 0 0,-4 2-925 0 0,4-4 888 0 0,0 1 0 0 0,-4 7-888 0 0,-31 40 1174 0 0,-79 98 639 0 0,90-105-1044 0 0,-33 58-769 0 0,-16 31 792 0 0,-40 40-792 0 0,28-52 392 0 0,89-116-338 0 0,1 1-1 0 0,-5 10-53 0 0,-14 20 50 0 0,17-27-44 0 0,2 1 0 0 0,-7 13-6 0 0,2-1-1 0 0,18-34 1 0 0,-17 30 21 0 0,-1-1 0 0 0,-2-1 1 0 0,-14 17-22 0 0,17-24 0 0 0,-11 17 0 0 0,-1 1 0 0 0,-27 30 176 0 0,15-16 165 0 0,2-10-210 0 0,4-7-131 0 0,13-12 0 0 0,-6 8 0 0 0,-9 16 19 0 0,20-28-4 0 0,1 1 0 0 0,2 0 0 0 0,0 2-15 0 0,-37 73 0 0 0,45-82 0 0 0,-15 24 53 0 0,20-36-51 0 0,0 0 0 0 0,0 0 0 0 0,0 0 0 0 0,0 1 1 0 0,0 1-3 0 0,1-1 2 0 0,-1-1 0 0 0,0 0 0 0 0,1 0 0 0 0,-1 0 0 0 0,-2 2-2 0 0,-54 86 76 0 0,13-18-34 0 0,22-47-15 0 0,17-20-15 0 0,-1 0 0 0 0,2 0 1 0 0,-6 8-13 0 0,-22 29 0 0 0,-11 20 0 0 0,34-44 7 0 0,6-12 0 0 0,0 0 0 0 0,-1 0 0 0 0,0-1 0 0 0,0 1 0 0 0,0-1 0 0 0,-1 0 0 0 0,0 0 1 0 0,-2 0-8 0 0,3-3-1 0 0,0 1 0 0 0,0 0 1 0 0,1 0-1 0 0,-1 1 1 0 0,0 0 0 0 0,-18 21 13 0 0,17-21 6 0 0,0 1 0 0 0,1-1 0 0 0,0 1 1 0 0,0 1-1 0 0,1-1 0 0 0,-1 3-19 0 0,-7 10 3 0 0,-87 151-75 0 0,85-150 71 0 0,9-14-1 0 0,0 0 0 0 0,0 0 0 0 0,1 0 0 0 0,0 1 0 0 0,-3 7 2 0 0,3-4-8 0 0,-1-1 0 0 0,0 0 1 0 0,0 0-1 0 0,-1-1 0 0 0,-1 1 0 0 0,-3 3 8 0 0,-10 15-6 0 0,3-4 6 0 0,-11 13 0 0 0,9-15 0 0 0,-11 20 0 0 0,-84 148-310 0 0,101-171 250 0 0,-1-1-1 0 0,-1 0 61 0 0,0 0-97 0 0,-12 18 97 0 0,-47 68-64 0 0,62-89 64 0 0,-3 6 0 0 0,-26 48 0 0 0,35-58 0 0 0,0 0 0 0 0,-2 0 0 0 0,1-1 0 0 0,-6 6 0 0 0,3-4 0 0 0,0 1 0 0 0,-4 8 0 0 0,7-9-16 0 0,-2 0-1 0 0,-5 6 17 0 0,5-7-15 0 0,0 1-1 0 0,-3 6 16 0 0,0 1 0 0 0,8-15 0 0 0,1 1 0 0 0,1-1 0 0 0,-1 1 0 0 0,0 0 0 0 0,1 0 0 0 0,0 0 0 0 0,0 1 0 0 0,-4 11 0 0 0,0-1 1 0 0,-1-1 0 0 0,-7 12-1 0 0,-10 21-13 0 0,19-39-10 0 0,0 0 0 0 0,0 0 0 0 0,-1 0 0 0 0,-1-1 0 0 0,-2 3 23 0 0,1-1-4 0 0,1 0-1 0 0,0 0 1 0 0,-3 6 4 0 0,4-6-1 0 0,-1-1 1 0 0,0 1-1 0 0,0-1 0 0 0,-2 2 1 0 0,1-2 4 0 0,0 0-1 0 0,1 0 0 0 0,0 1 1 0 0,0 1-4 0 0,-14 22-29 0 0,-2 3-6 0 0,10-11-56 0 0,-2-1 0 0 0,-14 19 91 0 0,-12 20-106 0 0,22-34 78 0 0,-2-2 1 0 0,0-1-1 0 0,-2 0 1 0 0,-18 15 27 0 0,-1 2-18 0 0,11-14 18 0 0,23-22 0 0 0,0 0 0 0 0,1 1 0 0 0,-1-1 0 0 0,1 1 0 0 0,1 1 0 0 0,-5 7 0 0 0,-10 18 0 0 0,-1 0 0 0 0,-16 17 0 0 0,5 7 0 0 0,-35 54-282 0 0,27-43 108 0 0,18-29 116 0 0,3-7 7 0 0,0-1 0 0 0,-4 1 51 0 0,-153 179-72 0 0,144-171 72 0 0,3 1 1 0 0,-21 38-1 0 0,2-3-12 0 0,-4 5-45 0 0,-38 55 61 0 0,23-43-4 0 0,-123 163 0 0 0,97-133 0 0 0,-4 5 0 0 0,31-45 0 0 0,2 4 0 0 0,-1 11 0 0 0,-21 30 0 0 0,27-42 0 0 0,-18 25-232 0 0,76-109 159 0 0,0 0 0 0 0,-1-1 0 0 0,1 1 0 0 0,-1 0 0 0 0,0-1 1 0 0,1 1-1 0 0,-1-1 0 0 0,0 0 0 0 0,0 0 0 0 0,-1 0 0 0 0,-1 1 73 0 0,4-3-310 0 0,1-2-2 0 0,1-8 103 0 0,0-1 0 0 0,0 1 0 0 0,1 0 0 0 0,0 0 0 0 0,1 0 0 0 0,2-6 209 0 0,8-16-102 0 0,6-10 102 0 0,-7 16-55 0 0,44-90-128 0 0,50-74 183 0 0,81-103-14 0 0,182-230-244 0 0,-290 416 369 0 0,65-64-111 0 0,-5 23 75 0 0,34-17-75 0 0,-158 151 2 0 0,7-6-32 0 0,1 1 0 0 0,0 0 0 0 0,2 2 0 0 0,1 0 30 0 0,-23 16-36 0 0,0-1-1 0 0,-1 1 0 0 0,1 0 1 0 0,0 0-1 0 0,0 0 0 0 0,0 1 1 0 0,0-1-1 0 0,1 1 37 0 0,-4-1-9 0 0,1 1-1 0 0,-1 0 0 0 0,1 0 1 0 0,-1 0-1 0 0,1 0 1 0 0,-1 0-1 0 0,1 0 0 0 0,-1 0 1 0 0,1 1-1 0 0,-1-1 1 0 0,1 0-1 0 0,-1 0 1 0 0,1 0-1 0 0,-1 0 0 0 0,1 1 1 0 0,-1-1-1 0 0,1 0 1 0 0,-1 0-1 0 0,1 1 0 0 0,-1-1 1 0 0,0 0-1 0 0,1 1 1 0 0,-1-1-1 0 0,0 1 0 0 0,1-1 1 0 0,-1 0-1 0 0,0 1 1 0 0,1-1-1 0 0,-1 1 1 0 0,0-1-1 0 0,0 1 0 0 0,0-1 1 0 0,1 1-1 0 0,-1-1 1 0 0,0 1-1 0 0,0-1 0 0 0,0 1 1 0 0,0-1-1 0 0,0 1 1 0 0,0-1-1 0 0,0 1 1 0 0,0-1-1 0 0,0 1 0 0 0,0-1 1 0 0,0 1-1 0 0,0-1 1 0 0,0 1-1 0 0,-1 0 10 0 0,-1 9-3 0 0,-2 0 0 0 0,1 0 0 0 0,-1 0 0 0 0,-1 0 0 0 0,0-1 0 0 0,0 1 1 0 0,-1-1-1 0 0,-3 3 3 0 0,-7 13 50 0 0,-98 150 2325 0 0,-11-2-2375 0 0,-14 21 841 0 0,-211 321 695 0 0,119-171-1118 0 0,22-15-263 0 0,4-5-275 0 0,110-174-187 0 0,4-7-307 0 0,75-117 429 0 0,14-20 67 0 0,-2 0-1 0 0,1-1 0 0 0,0 1 0 0 0,-1-1 0 0 0,0 0 1 0 0,-1 0-1 0 0,1 0 0 0 0,-1-1 0 0 0,-3 3 119 0 0,10-8-125 0 0,-1-1 0 0 0,0 1 0 0 0,0-1 0 0 0,1 0-1 0 0,-1 0 1 0 0,0 1 0 0 0,-1-1 0 0 0,1 0 0 0 0,0 0-1 0 0,0 0 1 0 0,-1 0 0 0 0,1 0 125 0 0,4-11-332 0 0,86-148-1452 0 0,3-4 856 0 0,125-234-762 0 0,-149 273 1413 0 0,133-216-604 0 0,168-210 881 0 0,96-45 976 0 0,5 93-96 0 0,-404 435-848 0 0,108-99-1375 0 0,107-73 1343 0 0,-259 221-65 0 0,-13 13 66 0 0,-11 7-1 0 0,0 0 0 0 0,0 0 0 0 0,0 0 0 0 0,0 0 1 0 0,0 0-1 0 0,0 0 0 0 0,0 0 0 0 0,0 0 0 0 0,0 0 0 0 0,0 1 0 0 0,0-1 0 0 0,0 0 1 0 0,0 0-1 0 0,0 0 0 0 0,0 0 0 0 0,0 0 0 0 0,0 0 0 0 0,0 0 0 0 0,0 0 0 0 0,0 0 1 0 0,0 0-1 0 0,1 0 0 0 0,-1 0 0 0 0,0 0 0 0 0,0 0 0 0 0,0 0 0 0 0,0 0 0 0 0,0 0 1 0 0,0 0-1 0 0,0 0 0 0 0,0 0 0 0 0,0 0 0 0 0,0 0 0 0 0,0 0 0 0 0,0 0 0 0 0,0 0 0 0 0,0 0 1 0 0,0 0-1 0 0,0 0 0 0 0,0 0 0 0 0,0 0 0 0 0,0 0 0 0 0,0 0 0 0 0,0 0 0 0 0,0 0 1 0 0,0 0-1 0 0,1 0 0 0 0,-1 0 0 0 0,0 0 0 0 0,0 0 0 0 0,0 0 0 0 0,0 0 0 0 0,0 0 1 0 0,0 0-1 0 0,0 0 0 0 0,0 0 0 0 0,0 0 0 0 0,0 0 0 0 0,0 0 0 0 0,0 0 0 0 0,0 0 1 0 0,0 0-1 0 0,0 0 0 0 0,0 0 0 0 0,-6 8 62 0 0,6-8-44 0 0,-40 40 890 0 0,-5 3 561 0 0,-11 17-1469 0 0,-135 155 2607 0 0,9-4-917 0 0,116-132-1261 0 0,-453 575 1819 0 0,298-342-1754 0 0,95-130-366 0 0,58-86-98 0 0,-439 630 214 0 0,313-447-143 0 0,-177 277 180 0 0,367-549-289 0 0,0-1-29 0 0,0-1-1 0 0,1 1 1 0 0,0 0-1 0 0,0 0 1 0 0,0 1-1 0 0,1-1 1 0 0,0 0-1 0 0,0 1 1 0 0,1 0 0 0 0,-1 4 37 0 0,2-10-7 0 0,0-1 1 0 0,0 0 0 0 0,0 0 0 0 0,0 0 0 0 0,0 1 0 0 0,0-1-1 0 0,0 0 1 0 0,0 0 0 0 0,0 1 0 0 0,0-1 0 0 0,0 0 0 0 0,0 0 0 0 0,0 0-1 0 0,0 1 1 0 0,0-1 0 0 0,0 0 0 0 0,1 0 0 0 0,-1 0 0 0 0,0 1 0 0 0,0-1-1 0 0,0 0 1 0 0,0 0 0 0 0,0 0 0 0 0,1 0 0 0 0,-1 1 0 0 0,0-1 0 0 0,0 0-1 0 0,0 0 1 0 0,1 0 0 0 0,-1 0 0 0 0,0 0 0 0 0,0 0 0 0 0,0 0-1 0 0,1 0 1 0 0,-1 0 0 0 0,0 1 0 0 0,0-1 0 0 0,1 0 0 0 0,-1 0 0 0 0,0 0-1 0 0,0 0 1 0 0,1 0 6 0 0,10-4-317 0 0,-1-2 147 0 0,0-1 1 0 0,0 0 0 0 0,0-1-1 0 0,-1 0 1 0 0,0-1 0 0 0,-1 1 0 0 0,6-9 169 0 0,4-3-170 0 0,53-60-433 0 0,12-25 603 0 0,58-90-385 0 0,-9 14 32 0 0,-24 38 95 0 0,230-313-203 0 0,417-554 214 0 0,-543 731 85 0 0,296-355-452 0 0,20 17-945 0 0,-171 202 76 0 0,-295 342 808 0 0,-3-4 0 0 0,28-50 675 0 0,-80 116 12 0 0,2-4 246 0 0,-11 15-61 0 0,-9 8 12 0 0,-87 87 1053 0 0,43-41-676 0 0,-34 40 1671 0 0,-65 89-2257 0 0,91-106 489 0 0,52-63-410 0 0,-542 691 2904 0 0,93-34-1758 0 0,98-139-978 0 0,96-144-228 0 0,-210 294-20 0 0,289-425-2 0 0,-207 274 198 0 0,118-177 348 0 0,249-321-359 0 0,2 1 0 0 0,-13 26-184 0 0,34-47-2 0 0,4-13 2 0 0,0 0-1 0 0,0 0 1 0 0,0 0 0 0 0,0 1-1 0 0,0-1 1 0 0,0 0 0 0 0,0 0-1 0 0,0 0 1 0 0,0 0 0 0 0,0 0-1 0 0,0 1 1 0 0,0-1 0 0 0,0 0-1 0 0,1 0 1 0 0,-1 0 0 0 0,0 0-1 0 0,0 0 1 0 0,0 0 0 0 0,0 0-1 0 0,0 0 1 0 0,0 1-1 0 0,0-1 1 0 0,1 0 0 0 0,-1 0-1 0 0,0 0 1 0 0,0 0 0 0 0,0 0-1 0 0,0 0 1 0 0,0 0 0 0 0,1 0-1 0 0,-1 0 1 0 0,0 0 0 0 0,0 0-1 0 0,0 0 1 0 0,0 0 0 0 0,0 0-1 0 0,1 0 1 0 0,-1 0 0 0 0,0 0-1 0 0,0 0 1 0 0,0 0 0 0 0,2-1-12 0 0,0 1 0 0 0,0-1 0 0 0,0 0 0 0 0,0 0-1 0 0,0 0 1 0 0,0 0 0 0 0,0 0 0 0 0,0 0 0 0 0,0-1 12 0 0,22-19-265 0 0,-1 0 0 0 0,0-2 0 0 0,18-25 265 0 0,-26 31-79 0 0,300-370-1226 0 0,-82 96 519 0 0,57-65-167 0 0,87-105 126 0 0,212-265 159 0 0,-430 525 607 0 0,133-143-74 0 0,-117 142 46 0 0,505-566-165 0 0,-646 731 232 0 0,304-334-585 0 0,-311 338 388 0 0,-11 11-641 0 0,17-15 860 0 0,-29 32-241 0 0,-5 4 160 0 0,-10 7 157 0 0,-4 4 40 0 0,1 1 0 0 0,1 1 1 0 0,-1-1-1 0 0,2 2 0 0 0,-4 4-116 0 0,-14 14 164 0 0,-381 390 3181 0 0,-66 118-3345 0 0,-459 651 1694 0 0,466-540-1237 0 0,251-344-370 0 0,16-17 165 0 0,-17 57-252 0 0,200-312 25 0 0,-10 16-1 0 0,2 1-1 0 0,2 2 1 0 0,-4 17-24 0 0,28-66-28 0 0,1 1 1 0 0,-1-1 0 0 0,1 1-1 0 0,0 0 1 0 0,0-1 0 0 0,0 1 0 0 0,1 0-1 0 0,0 0 1 0 0,0-1 0 0 0,0 1 0 0 0,1 1 27 0 0,-1-5-11 0 0,0 0 1 0 0,0 0 0 0 0,0-1-1 0 0,1 1 1 0 0,-1 0 0 0 0,0-1-1 0 0,1 1 1 0 0,-1 0 0 0 0,1-1-1 0 0,-1 1 1 0 0,1-1 0 0 0,-1 1 0 0 0,1-1-1 0 0,-1 1 1 0 0,1-1 0 0 0,-1 1-1 0 0,1-1 1 0 0,0 1 0 0 0,-1-1-1 0 0,1 0 1 0 0,0 1 0 0 0,-1-1-1 0 0,1 0 1 0 0,0 0 0 0 0,-1 1 0 0 0,1-1-1 0 0,0 0 1 0 0,0 0 0 0 0,-1 0-1 0 0,1 0 1 0 0,0 0 0 0 0,0 0-1 0 0,-1 0 1 0 0,1 0 0 0 0,0 0-1 0 0,-1 0 1 0 0,1-1 0 0 0,0 1 0 0 0,0 0-1 0 0,0-1 11 0 0,5 0-96 0 0,0-2-1 0 0,-1 1 0 0 0,1 0 1 0 0,4-4 96 0 0,13-8-203 0 0,-1-1 0 0 0,0-2 0 0 0,-1 0 0 0 0,0-1 0 0 0,-2-1 0 0 0,0-2 203 0 0,-4 6-103 0 0,110-119-1164 0 0,17-36 1267 0 0,-59 70-335 0 0,446-567-1797 0 0,-30 36 1127 0 0,143-118 960 0 0,91-25 61 0 0,-561 611 560 0 0,140-102-576 0 0,-266 228 264 0 0,-58 48-172 0 0,-1-1 0 0 0,1 0 0 0 0,-2-1-92 0 0,-22 18 296 0 0,-62 56 1071 0 0,-15 22-1367 0 0,-91 100 984 0 0,151-150-747 0 0,22-24-110 0 0,-379 393 1236 0 0,12 16-341 0 0,275-295-717 0 0,-472 563 486 0 0,314-367-427 0 0,-141 177 378 0 0,329-400-558 0 0,-156 203 396 0 0,131-144-403 0 0,105-155-169 0 0,6-12 9 0 0,-1 3-1 0 0,0 1 1 0 0,-3 7-17 0 0,9-18-13 0 0,1 1 1 0 0,-1 0-1 0 0,1 0 0 0 0,0 0 1 0 0,0 1-1 0 0,0-1 1 0 0,1 0-1 0 0,-1 0 0 0 0,1 0 1 0 0,0 1-1 0 0,0 0 13 0 0,1-4-6 0 0,-1 0-1 0 0,0 0 1 0 0,0 0 0 0 0,1 0-1 0 0,-1 0 1 0 0,0 0-1 0 0,1-1 1 0 0,-1 1 0 0 0,1 0-1 0 0,-1 0 1 0 0,1 0 0 0 0,0-1-1 0 0,-1 1 1 0 0,1 0-1 0 0,0 0 1 0 0,0-1 0 0 0,-1 1-1 0 0,1-1 1 0 0,0 1-1 0 0,0-1 1 0 0,0 1 0 0 0,0-1-1 0 0,-1 1 1 0 0,1-1 0 0 0,0 0-1 0 0,0 1 1 0 0,0-1-1 0 0,0 0 1 0 0,0 0 0 0 0,0 0-1 0 0,0 0 1 0 0,0 0-1 0 0,0 0 1 0 0,0 0 0 0 0,0 0-1 0 0,0 0 7 0 0,5-1-48 0 0,-1 1 0 0 0,1-1 1 0 0,-1 0-1 0 0,0-1 0 0 0,0 1 0 0 0,2-2 48 0 0,16-7-151 0 0,-1-1-1 0 0,0 0 1 0 0,-1-2 0 0 0,0-1-1 0 0,-1 0 1 0 0,0-2 151 0 0,42-38-398 0 0,7-12 398 0 0,-36 34-62 0 0,365-372-616 0 0,-16-20 124 0 0,-158 154 279 0 0,-70 82 118 0 0,770-973 34 0 0,-843 1053 163 0 0,172-240-216 0 0,-27 11-274 0 0,-209 312 380 0 0,-4 8-20 0 0,-1-1 0 0 0,-1-1 1 0 0,-1 0-1 0 0,0 0 0 0 0,-1-1 1 0 0,0-4 89 0 0,-6 9-17 0 0,-3 14 19 0 0,0 1 1 0 0,0 0-1 0 0,0 0 0 0 0,0 0 0 0 0,0-1 0 0 0,-1 1 0 0 0,1 0 0 0 0,0 0 0 0 0,0 0 0 0 0,0-1 0 0 0,0 1 0 0 0,0 0 0 0 0,0 0 0 0 0,0 0 1 0 0,0 0-1 0 0,0-1 0 0 0,-1 1 0 0 0,1 0 0 0 0,0 0 0 0 0,0 0 0 0 0,0 0 0 0 0,0 0 0 0 0,-1-1 0 0 0,1 1 0 0 0,0 0 0 0 0,0 0 1 0 0,0 0-1 0 0,0 0 0 0 0,-1 0 0 0 0,1 0 0 0 0,0 0 0 0 0,0 0 0 0 0,0 0 0 0 0,-1 0 0 0 0,1 0 0 0 0,0 0-2 0 0,-2 0 13 0 0,0 1-1 0 0,0 0 1 0 0,0 0-1 0 0,0 0 1 0 0,0 0-1 0 0,0 0 1 0 0,0 0-1 0 0,0 0 1 0 0,0 1-1 0 0,1-1 1 0 0,-1 1-13 0 0,-41 36 896 0 0,-33 39-896 0 0,41-40 281 0 0,-190 207 1682 0 0,-1 26-1963 0 0,-196 272 686 0 0,403-517-641 0 0,-797 1119 721 0 0,800-1121-758 0 0,-285 406 144 0 0,286-409-146 0 0,-89 117 134 0 0,-2 18-140 0 0,102-148 2 0 0,2-5-4 0 0,0 0 1 0 0,1 0 0 0 0,0 0-1 0 0,-1 0 1 0 0,1 0-1 0 0,0 0 1 0 0,0 0-1 0 0,0 1 1 0 0,1-1 0 0 0,-1 0-1 0 0,0 1 1 0 0,1-1-1 0 0,0 1 1 0 0,-1-1-1 0 0,1 1 2 0 0,0-2-3 0 0,0-1 0 0 0,0 0 0 0 0,1 1 0 0 0,-1-1-1 0 0,0 0 1 0 0,0 0 0 0 0,0 1 0 0 0,0-1-1 0 0,1 0 1 0 0,-1 1 0 0 0,0-1 0 0 0,0 0 0 0 0,1 0-1 0 0,-1 1 1 0 0,0-1 0 0 0,0 0 0 0 0,1 0-1 0 0,-1 0 1 0 0,0 1 0 0 0,1-1 0 0 0,-1 0 0 0 0,0 0-1 0 0,1 0 1 0 0,-1 0 0 0 0,0 0 0 0 0,1 0-1 0 0,-1 0 1 0 0,0 0 0 0 0,1 0 0 0 0,-1 0 0 0 0,0 0-1 0 0,1 0 1 0 0,-1 0 0 0 0,0 0 0 0 0,1 0-1 0 0,-1 0 1 0 0,0 0 0 0 0,1 0 0 0 0,-1 0 3 0 0,17-7-79 0 0,3-5-22 0 0,1-2-1 0 0,-2 0 0 0 0,14-12 102 0 0,55-57-433 0 0,-58 55 289 0 0,293-288-870 0 0,-116 112 679 0 0,184-151-191 0 0,-358 325 484 0 0,306-254-342 0 0,-86 74 217 0 0,-99 79 81 0 0,231-199-64 0 0,-13-11 78 0 0,-209 182 272 0 0,-162 158-195 0 0,4-3 24 0 0,0-1-1 0 0,-1 0 1 0 0,1 1 0 0 0,-1-2-1 0 0,0 1 1 0 0,-1 0 0 0 0,1-1 0 0 0,1-4-29 0 0,-4 9 5 0 0,-1 1 1 0 0,0 0 0 0 0,1-1 0 0 0,-1 1 0 0 0,0-1 0 0 0,0 1 0 0 0,0-1 0 0 0,0 1 0 0 0,1 0 0 0 0,-1-1-1 0 0,0 1 1 0 0,0-1 0 0 0,0 1 0 0 0,0-1 0 0 0,0 1 0 0 0,0-1 0 0 0,0 1 0 0 0,0-1 0 0 0,0 1 0 0 0,0-1 0 0 0,0 1-1 0 0,-1-1 1 0 0,1 1 0 0 0,0 0 0 0 0,0-1 0 0 0,0 1 0 0 0,-1-1 0 0 0,1 1 0 0 0,0 0 0 0 0,0-1 0 0 0,-1 1 0 0 0,1-1-1 0 0,0 1 1 0 0,-1 0 0 0 0,1 0 0 0 0,0-1 0 0 0,-1 1 0 0 0,1 0 0 0 0,-1-1 0 0 0,1 1 0 0 0,0 0 0 0 0,-1 0-1 0 0,1 0 1 0 0,-1 0 0 0 0,1-1 0 0 0,-1 1 0 0 0,1 0 0 0 0,-1 0 0 0 0,1 0 0 0 0,0 0 0 0 0,-1 0 0 0 0,1 0 0 0 0,-1 0-1 0 0,1 0 1 0 0,-1 0 0 0 0,1 0-6 0 0,-5 1 61 0 0,0 0-1 0 0,0 0 1 0 0,1 0-1 0 0,-1 0 1 0 0,-2 2-61 0 0,-25 9 206 0 0,0 2 0 0 0,1 2 0 0 0,-1 2-206 0 0,-92 59 270 0 0,103-63-225 0 0,-693 476 1567 0 0,337-204-423 0 0,250-187-292 0 0,-37 44-897 0 0,114-95 140 0 0,1 3 1 0 0,3 2-1 0 0,2 2 1 0 0,-12 23-141 0 0,54-76 2 0 0,-12 20 21 0 0,1 1 1 0 0,-2 4-24 0 0,12-22-18 0 0,1 1 0 0 0,-1 0 0 0 0,1-1 0 0 0,0 1 0 0 0,1 0 1 0 0,0 0-1 0 0,0 0 0 0 0,0 0 0 0 0,0 0 0 0 0,1 0 1 0 0,0 0-1 0 0,0 1 18 0 0,0-6-14 0 0,1 1 0 0 0,-1 0 0 0 0,0-1 0 0 0,1 1 0 0 0,-1-1 1 0 0,1 1-1 0 0,-1-1 0 0 0,1 1 0 0 0,0-1 0 0 0,0 1 0 0 0,0-1 0 0 0,0 0 0 0 0,0 1 1 0 0,0-1-1 0 0,0 0 0 0 0,0 0 0 0 0,0 0 0 0 0,0 0 0 0 0,1 0 0 0 0,-1 0 0 0 0,0 0 1 0 0,1 0-1 0 0,-1 0 0 0 0,1-1 0 0 0,-1 1 0 0 0,1 0 0 0 0,-1-1 0 0 0,1 0 1 0 0,-1 1-1 0 0,1-1 0 0 0,0 0 14 0 0,4 1-57 0 0,0-1 0 0 0,-1 0 0 0 0,1-1-1 0 0,0 1 1 0 0,0-1 0 0 0,-1 0 0 0 0,1-1 0 0 0,2 0 57 0 0,23-9-231 0 0,-1 0 0 0 0,0-2-1 0 0,24-16 232 0 0,82-55-255 0 0,159-135-139 0 0,-186 135 298 0 0,234-201-82 0 0,54-41-42 0 0,-365 302 151 0 0,132-92-344 0 0,-104 76 293 0 0,50-22 120 0 0,-103 58 3 0 0,1 1 0 0 0,0 0 0 0 0,1 0 0 0 0,2 0-3 0 0,-10 3 3 0 0,-1 0-1 0 0,0 0 1 0 0,0 0-1 0 0,0 0 1 0 0,0 0-1 0 0,1 0 1 0 0,-1 0-1 0 0,0 1 1 0 0,0-1-1 0 0,0 0 1 0 0,0 0-1 0 0,1 0 1 0 0,-1 0-1 0 0,0 0 1 0 0,0 1-1 0 0,0-1 1 0 0,0 0-1 0 0,0 0 0 0 0,0 0 1 0 0,1 1-1 0 0,-1-1 1 0 0,0 0-1 0 0,0 0 1 0 0,0 0-1 0 0,0 1 1 0 0,0-1-1 0 0,0 0 1 0 0,0 0-1 0 0,0 0 1 0 0,0 1-1 0 0,0-1 1 0 0,0 0-1 0 0,0 0 1 0 0,0 0-1 0 0,0 1 1 0 0,0-1-1 0 0,0 0 1 0 0,0 0-1 0 0,-1 0 0 0 0,1 1 1 0 0,0-1-1 0 0,0 0 1 0 0,0 0-1 0 0,0 0 1 0 0,0 1-1 0 0,0-1 1 0 0,-1 0-1 0 0,1 0 1 0 0,0 0-1 0 0,0 0 1 0 0,0 0-3 0 0,0 1 5 0 0,-4 6 47 0 0,1-1 0 0 0,-1 1 0 0 0,-1-1 0 0 0,1 1-1 0 0,-1-1 1 0 0,0-1 0 0 0,-3 4-52 0 0,-45 38 381 0 0,35-32-285 0 0,-288 230 532 0 0,176-152-472 0 0,-67 33-156 0 0,-350 206 1120 0 0,545-331-1116 0 0,-12 7 13 0 0,0 1-1 0 0,0 1 1 0 0,1 0 0 0 0,0 1 0 0 0,1 0-1 0 0,-4 6-16 0 0,15-17-4 0 0,1 0 0 0 0,0 0 0 0 0,-1 1 0 0 0,1-1-1 0 0,0 0 1 0 0,0 0 0 0 0,-1 1 0 0 0,1-1-1 0 0,0 0 1 0 0,0 1 0 0 0,-1-1 0 0 0,1 0 0 0 0,0 1-1 0 0,0-1 1 0 0,0 0 0 0 0,0 1 0 0 0,-1-1 0 0 0,1 1-1 0 0,0-1 1 0 0,0 0 0 0 0,0 1 0 0 0,0-1-1 0 0,0 0 1 0 0,0 1 0 0 0,0-1 0 0 0,0 1 0 0 0,0-1-1 0 0,0 0 1 0 0,0 1 0 0 0,0-1 0 0 0,0 1 0 0 0,1-1-1 0 0,-1 0 1 0 0,0 1 0 0 0,0-1 0 0 0,0 0-1 0 0,0 1 1 0 0,1-1 0 0 0,-1 0 0 0 0,0 1 0 0 0,0-1-1 0 0,1 0 1 0 0,-1 0 0 0 0,0 1 0 0 0,1-1 0 0 0,-1 0-1 0 0,0 0 1 0 0,1 1 0 0 0,-1-1 0 0 0,0 0-1 0 0,1 0 1 0 0,-1 0 0 0 0,0 0 0 0 0,1 0 0 0 0,-1 1-1 0 0,1-1 5 0 0,1 0-37 0 0,1 1-1 0 0,-1-1 0 0 0,1 0 0 0 0,-1 0 1 0 0,1 0-1 0 0,0 0 0 0 0,-1-1 0 0 0,1 1 0 0 0,0-1 38 0 0,10-3-127 0 0,1-1 0 0 0,-2 0 0 0 0,1-1 0 0 0,0-1 0 0 0,7-5 127 0 0,3-1-158 0 0,118-70-485 0 0,-4-5-1 0 0,-4-7 1 0 0,-4-5 0 0 0,21-29 643 0 0,-5 6-265 0 0,17-3 265 0 0,-126 101 364 0 0,1 1 1 0 0,38-18-365 0 0,-218 104 1668 0 0,-137 70-168 0 0,-33-1-1500 0 0,-479 126 896 0 0,614-203-375 0 0,123-40-257 0 0,-15 1-264 0 0,-24 6 125 0 0,70-15-125 0 0,23-6-2 0 0,1 1-1 0 0,-1-1 1 0 0,0 0 0 0 0,1 0-1 0 0,-1 0 1 0 0,1 0-1 0 0,-1 0 1 0 0,1 0-1 0 0,-1 0 1 0 0,1 0 0 0 0,-1 0-1 0 0,0 0 1 0 0,1 0-1 0 0,-1 0 1 0 0,1 0-1 0 0,-1 0 1 0 0,1 0 0 0 0,-1 0-1 0 0,1-1 1 0 0,-1 1-1 0 0,1 0 1 0 0,-1-1-1 0 0,1 1 3 0 0,0-1-16 0 0,0 0-1 0 0,0 1 0 0 0,0-1 0 0 0,1 0 0 0 0,-1 0 1 0 0,0 1-1 0 0,1-1 0 0 0,-1 0 0 0 0,0 0 0 0 0,1 1 1 0 0,-1-1-1 0 0,1 1 0 0 0,-1-1 0 0 0,1 0 1 0 0,-1 1-1 0 0,1-1 0 0 0,0 0 17 0 0,16-14-295 0 0,-12 11 211 0 0,189-147-1453 0 0,-107 86 1122 0 0,257-174-426 0 0,-132 96 521 0 0,-26 11-40 0 0,194-131-363 0 0,-270 193 641 0 0,2 5-1 0 0,61-22 83 0 0,-204 104 277 0 0,0 1-1 0 0,-26 20-276 0 0,28-19 116 0 0,-201 134 895 0 0,-70 24-1011 0 0,-131 48 449 0 0,100-53 119 0 0,-192 80 720 0 0,465-226-1087 0 0,-30 13 255 0 0,-3-4-1 0 0,-22 3-455 0 0,87-32 32 0 0,26-5-32 0 0,-1-1-1 0 0,1 0 0 0 0,-1 0 1 0 0,1 0-1 0 0,-1 0 1 0 0,1 0-1 0 0,-1 1 0 0 0,1-1 1 0 0,-1 0-1 0 0,1 0 0 0 0,-1 0 1 0 0,0-1-1 0 0,1 1 0 0 0,-1 0 1 0 0,1 0-1 0 0,-1 0 0 0 0,1 0 1 0 0,-1 0-1 0 0,1-1 1 0 0,0 1-1 0 0,-1 0 0 0 0,1 0 1 0 0,-1-1 0 0 0,4-4-53 0 0,1 1 0 0 0,0-1 1 0 0,0 1-1 0 0,0 0 0 0 0,0 0 1 0 0,4-2 52 0 0,-1 0-87 0 0,186-148-1116 0 0,-128 103 1010 0 0,156-110-687 0 0,27-4 880 0 0,240-132-374 0 0,-267 165 193 0 0,395-242-144 0 0,-393 249 268 0 0,-125 71 47 0 0,-82 45 36 0 0,-21 9 38 0 0,-29 14 96 0 0,-54 31 523 0 0,-4 7-683 0 0,-5 3 242 0 0,-67 35-79 0 0,-458 241 227 0 0,472-256-292 0 0,-333 156 748 0 0,109-64-22 0 0,359-162-847 0 0,13-6 4 0 0,7-3-44 0 0,5-5-106 0 0,0 1-1 0 0,1 0 1 0 0,0 1-1 0 0,11-6 170 0 0,7-4-193 0 0,171-111-627 0 0,334-202-48 0 0,351-116 602 0 0,-833 422 109 0 0,1 2 1 0 0,1 3-1 0 0,14-1 157 0 0,-47 14-133 0 0,-17 5-86 0 0,-6 2-50 0 0,-44 13-314 0 0,-300 103 1153 0 0,155-66-137 0 0,-2-9 0 0 0,-2-8 1 0 0,-40-5-434 0 0,174-25 334 0 0,-1-3 0 0 0,1-2-334 0 0,55 0 16 0 0,-1 1 1 0 0,1-1-1 0 0,0 0 1 0 0,0 0-1 0 0,-1 0 1 0 0,1-1-1 0 0,0 0 1 0 0,-3-2-17 0 0,7 3 1 0 0,1 1-1 0 0,0-1 1 0 0,0 0-1 0 0,0 0 1 0 0,0 0-1 0 0,0 1 1 0 0,0-1 0 0 0,0 0-1 0 0,0 0 1 0 0,0-1-1 0 0,0 1 1 0 0,0 0-1 0 0,1 0 1 0 0,-1 0-1 0 0,0 0 1 0 0,1-1 0 0 0,-1 0-1 0 0,1 0-7 0 0,0 0 0 0 0,-1 1 0 0 0,1-1 0 0 0,0 0 0 0 0,1 0 0 0 0,-1 1 0 0 0,0-1 0 0 0,0 0 0 0 0,1 0 0 0 0,-1 1 0 0 0,1-1 0 0 0,0 0 0 0 0,-1 1 1 0 0,1-1-1 0 0,0 1 0 0 0,0-1 0 0 0,1 0 7 0 0,6-11-80 0 0,2 0 0 0 0,0 1 0 0 0,0 1-1 0 0,1-1 1 0 0,1 2 0 0 0,-1 0 0 0 0,9-5 80 0 0,25-16-271 0 0,25-12 271 0 0,-43 27-46 0 0,100-55-81 0 0,2 5 0 0 0,134-46 127 0 0,-18 25-186 0 0,59-4 186 0 0,48 9 0 0 0,-341 80 0 0 0,7-2 0 0 0,1 1 0 0 0,-1 1 0 0 0,12 0 0 0 0,-30 2 0 0 0,0 0 0 0 0,1-1 0 0 0,-1 1 0 0 0,0 0 0 0 0,1 0 0 0 0,-1 0 0 0 0,0 0 0 0 0,1 0 0 0 0,-1 0 0 0 0,1 0 0 0 0,-1 1 0 0 0,0-1 0 0 0,1 0 0 0 0,-1 0 0 0 0,0 0 0 0 0,1 0 0 0 0,-1 0 0 0 0,0 0 0 0 0,1 1 0 0 0,-1-1 0 0 0,0 0 0 0 0,1 0 0 0 0,-1 1 0 0 0,0-1 0 0 0,0 0 0 0 0,1 0 0 0 0,-1 1 0 0 0,-1 1 12 0 0,-1 0-1 0 0,0 0 1 0 0,1-1-1 0 0,-1 1 0 0 0,0 0 1 0 0,0-1-1 0 0,0 1 1 0 0,0-1-1 0 0,0 0 0 0 0,0 0 1 0 0,0 0-1 0 0,-1 0 0 0 0,0 0-11 0 0,-40 18 265 0 0,-7 0-265 0 0,-5 1 87 0 0,-122 43 82 0 0,-3-8-169 0 0,-36 11 73 0 0,212-64-73 0 0,-437 140 171 0 0,-5-23-33 0 0,426-114-120 0 0,-12 2 0 0 0,0-1-1 0 0,-4-1-17 0 0,15-5 6 0 0,21 0-8 0 0,0 0 0 0 0,0 0 0 0 0,-1 0 0 0 0,1 0 0 0 0,0 0 0 0 0,-1 0 0 0 0,1 0-1 0 0,0 0 1 0 0,0-1 0 0 0,-1 1 0 0 0,1 0 0 0 0,0 0 0 0 0,0 0 0 0 0,-1 0 0 0 0,1 0 0 0 0,0 0 0 0 0,0-1 0 0 0,-1 1 0 0 0,1 0 0 0 0,0 0 0 0 0,0 0 0 0 0,0-1 0 0 0,-1 1 0 0 0,1 0 0 0 0,0 0 0 0 0,0-1 0 0 0,0 1 0 0 0,0 0 0 0 0,0 0 0 0 0,0-1 0 0 0,-1 1 0 0 0,1 0 0 0 0,0 0 0 0 0,0-1 0 0 0,0 1 0 0 0,0 0 0 0 0,0-1-1 0 0,0 1 1 0 0,0 0 0 0 0,0 0 0 0 0,0-1 0 0 0,0 1 0 0 0,0 0 0 0 0,1-1 0 0 0,-1 1 0 0 0,0 0 0 0 0,0 0 0 0 0,0-1 0 0 0,0 1 0 0 0,0 0 0 0 0,0 0 0 0 0,1-1 0 0 0,-1 1 0 0 0,0 0 0 0 0,0 0 0 0 0,0 0 0 0 0,1-1 0 0 0,-1 1 0 0 0,0 0 0 0 0,0 0 0 0 0,1 0 2 0 0,7-9-73 0 0,2 0 0 0 0,-1 0 0 0 0,2 1 0 0 0,-1 1 0 0 0,1 0 1 0 0,0 0-1 0 0,0 1 0 0 0,9-3 73 0 0,-2 0-68 0 0,329-151-250 0 0,10 18-79 0 0,-125 52 289 0 0,215-73 215 0 0,-282 105-112 0 0,-133 47-39 0 0,-10 4 25 0 0,0-1-1 0 0,0-1 0 0 0,-1-1 0 0 0,7-5 20 0 0,-27 15 3 0 0,-1 0 0 0 0,0 0 0 0 0,0 0 0 0 0,1-1 0 0 0,-1 1 0 0 0,0 0 0 0 0,1 0-1 0 0,-1 0 1 0 0,0 0 0 0 0,0 0 0 0 0,1-1 0 0 0,-1 1 0 0 0,0 0 0 0 0,0 0 0 0 0,0 0 0 0 0,1-1 0 0 0,-1 1 0 0 0,0 0 0 0 0,0 0-1 0 0,0-1 1 0 0,0 1 0 0 0,1 0 0 0 0,-1 0 0 0 0,0-1 0 0 0,0 1 0 0 0,0 0 0 0 0,0-1 0 0 0,0 1 0 0 0,0 0 0 0 0,0 0 0 0 0,0-1-1 0 0,0 1-2 0 0,-3 0 43 0 0,1-1 0 0 0,-1 1-1 0 0,0 0 1 0 0,1 0-1 0 0,-1 1 1 0 0,0-1-1 0 0,0 0 1 0 0,1 1 0 0 0,-1 0-1 0 0,0-1 1 0 0,1 1-1 0 0,-2 1-42 0 0,-4 0 83 0 0,-170 56 725 0 0,-47 20-613 0 0,29-9-88 0 0,-232 55-26 0 0,-5-15 59 0 0,219-57-97 0 0,206-49-37 0 0,-142 32 107 0 0,107-27-148 0 0,0-2-1 0 0,-22-1 36 0 0,63-5 3 0 0,-3 1-22 0 0,0-1 0 0 0,0 0 0 0 0,-1 0 1 0 0,1-1-1 0 0,-5 0 19 0 0,10 0-4 0 0,-1 1 0 0 0,1 0 0 0 0,0 0 0 0 0,-1 0 0 0 0,1 0-1 0 0,-1 0 1 0 0,1-1 0 0 0,0 1 0 0 0,-1 0 0 0 0,1 0 0 0 0,0 0 0 0 0,-1-1 0 0 0,1 1 0 0 0,0 0 0 0 0,-1-1 0 0 0,1 1 0 0 0,0 0 0 0 0,0-1 0 0 0,0 1 0 0 0,-1 0 0 0 0,1-1-1 0 0,0 1 1 0 0,0 0 0 0 0,0-1 0 0 0,0 1 0 0 0,-1-1 0 0 0,1 1 4 0 0,0-1-7 0 0,1-1 0 0 0,-1 1 0 0 0,0 0 0 0 0,1 0 1 0 0,-1 0-1 0 0,0 0 0 0 0,1 0 0 0 0,0 0 0 0 0,-1 0 0 0 0,1 0 0 0 0,-1 0 0 0 0,1 1 0 0 0,0-1 0 0 0,0 0 0 0 0,-1 0 0 0 0,2 0 7 0 0,7-7-85 0 0,1-1 0 0 0,1 2 0 0 0,-1-1 0 0 0,1 1 0 0 0,1 1 0 0 0,6-3 85 0 0,7-4-139 0 0,385-188-805 0 0,15 23 857 0 0,317-72-30 0 0,-575 197 106 0 0,-37 11 29 0 0,98-18-18 0 0,-218 58 95 0 0,-14 3 38 0 0,-14 4-35 0 0,-160 44 30 0 0,26-7-125 0 0,-677 173 408 0 0,827-214-409 0 0,-248 53 308 0 0,-24-8-310 0 0,220-39 35 0 0,-1-2 0 0 0,-18-3-35 0 0,68-1 1 0 0,0-1 0 0 0,0 0 0 0 0,0-1 0 0 0,0 0 0 0 0,0 1 0 0 0,0-1-1 0 0,1-1 1 0 0,-1 1 0 0 0,0-1 0 0 0,0 0 0 0 0,1 0 0 0 0,-1 0 0 0 0,1-1-1 0 0,-3-1 0 0 0,7 3-1 0 0,-1 1-1 0 0,1-1 1 0 0,0 1-1 0 0,-1-1 0 0 0,1 0 1 0 0,0 1-1 0 0,-1-1 0 0 0,1 0 1 0 0,0 0-1 0 0,0 1 1 0 0,-1-1-1 0 0,1 0 0 0 0,0 1 1 0 0,0-1-1 0 0,0 0 0 0 0,0 0 1 0 0,0 1-1 0 0,0-1 1 0 0,0 0-1 0 0,0 0 0 0 0,1 1 1 0 0,-1-1-1 0 0,0 0 0 0 0,0 1 1 0 0,1-1-1 0 0,-1 0 1 0 0,0 1-1 0 0,1-1 0 0 0,-1 0 1 0 0,0 1-1 0 0,1-1 0 0 0,-1 0 1 0 0,1 1-1 0 0,0-1 2 0 0,20-22-175 0 0,-19 22 144 0 0,14-14-165 0 0,2 1-1 0 0,0 1 0 0 0,16-9 197 0 0,63-32-353 0 0,-57 34 273 0 0,210-105-176 0 0,6 11-1 0 0,158-43 257 0 0,-300 121-3 0 0,1 5-1 0 0,1 5 0 0 0,37 0 4 0 0,-111 19 26 0 0,0 3-1 0 0,0 1 0 0 0,37 3-25 0 0,-69 1 90 0 0,-10 2 87 0 0,-13 5 72 0 0,12-7-253 0 0,-48 20 285 0 0,-1-2-1 0 0,-1-3 0 0 0,-32 6-280 0 0,-5 2 41 0 0,-369 85 33 0 0,385-95-70 0 0,-202 40 44 0 0,172-39-12 0 0,-71 1-36 0 0,170-16 0 0 0,-27 0 0 0 0,29 0 0 0 0,0 0 0 0 0,0 0 0 0 0,0 0 0 0 0,1 0 0 0 0,-1 0 0 0 0,0 0 0 0 0,0 0 0 0 0,0-1 0 0 0,0 1 0 0 0,0 0 0 0 0,0-1 0 0 0,1 1 0 0 0,-1-1 0 0 0,0 1 0 0 0,0-1 0 0 0,0 1 0 0 0,1-1 0 0 0,-1 1 0 0 0,0-1 0 0 0,1 0 0 0 0,-1 1 0 0 0,1-1 0 0 0,-1 0 0 0 0,0 0 0 0 0,2 0-6 0 0,-1 0 0 0 0,0 0 0 0 0,1-1 0 0 0,0 1-1 0 0,-1 0 1 0 0,1 0 0 0 0,-1 0 0 0 0,1 0 0 0 0,0 0 0 0 0,0 0-1 0 0,0 0 1 0 0,0 0 0 0 0,-1 1 0 0 0,1-1 0 0 0,0 0-1 0 0,0 0 1 0 0,1 1 0 0 0,-1-1 0 0 0,0 1 0 0 0,0-1 6 0 0,2-1-41 0 0,44-29-333 0 0,2 2 1 0 0,6-1 373 0 0,105-47-585 0 0,-90 45 497 0 0,111-45-24 0 0,162-45 112 0 0,-144 59 0 0 0,-120 42 0 0 0,45-5 0 0 0,-118 25 1 0 0,5-2 27 0 0,0 1 1 0 0,0 1-1 0 0,0 0 0 0 0,1 0 1 0 0,-1 1-1 0 0,0 1 0 0 0,6 1-28 0 0,-28 7 385 0 0,-6 3-304 0 0,-1-1-1 0 0,-1-1 0 0 0,0-1 1 0 0,0 0-1 0 0,-2-1-80 0 0,-1 1 38 0 0,-81 33 94 0 0,-77 20-132 0 0,-450 121 12 0 0,565-164 46 0 0,0-4 0 0 0,-2-2 0 0 0,0-3 0 0 0,-14-1-58 0 0,72-9-11 0 0,1 0 0 0 0,0 0 0 0 0,0-1 0 0 0,-7-1 11 0 0,15 2-2 0 0,-1 0 0 0 0,1 0 0 0 0,0 0 0 0 0,-1 0 0 0 0,1 0 0 0 0,0 0 0 0 0,-1 0 0 0 0,1 0 0 0 0,0 0 0 0 0,-1 0 0 0 0,1-1 0 0 0,0 1 0 0 0,0 0 0 0 0,-1 0 0 0 0,1 0 0 0 0,0 0 0 0 0,-1-1 0 0 0,1 1 0 0 0,0 0 0 0 0,0 0 0 0 0,0-1 0 0 0,-1 1 0 0 0,1 0 0 0 0,0 0-1 0 0,0-1 1 0 0,0 1 0 0 0,-1 0 0 0 0,1 0 0 0 0,0-1 0 0 0,0 1 0 0 0,0 0 0 0 0,0-1 0 0 0,0 1 0 0 0,0 0 0 0 0,0-1 0 0 0,0 1 0 0 0,0 0 0 0 0,0-1 0 0 0,0 1 0 0 0,0 0 0 0 0,0-1 0 0 0,0 1 0 0 0,0 0 0 0 0,0-1 0 0 0,0 1 0 0 0,0 0 0 0 0,0 0 0 0 0,0-1 0 0 0,1 1-1 0 0,-1 0 1 0 0,0-1 0 0 0,0 1 2 0 0,1-2-26 0 0,1 1-1 0 0,-1-1 0 0 0,0 0 0 0 0,1 1 1 0 0,-1 0-1 0 0,1-1 0 0 0,0 1 0 0 0,1-1 27 0 0,76-43-670 0 0,1 4 0 0 0,53-17 670 0 0,168-51-412 0 0,-156 59 323 0 0,67-20 76 0 0,38-15 15 0 0,37-10 177 0 0,-122 42-54 0 0,-182 50 129 0 0,-11 3 47 0 0,0 1 0 0 0,0 2 0 0 0,1 1 1 0 0,-27 7-302 0 0,-13 1 113 0 0,-71 10-120 0 0,-444 61 384 0 0,503-75-332 0 0,-59 6 67 0 0,-59-4-112 0 0,187-10 7 0 0,-31-1 24 0 0,38 0-29 0 0,-1 1-1 0 0,0-1 1 0 0,1 1 0 0 0,-1-1 0 0 0,1 0-1 0 0,0-1 1 0 0,-1 1 0 0 0,1 0-1 0 0,-1-1-1 0 0,4 1-2 0 0,-1 1-1 0 0,0 0 1 0 0,1-1-1 0 0,-1 1 1 0 0,1 0-1 0 0,-1-1 1 0 0,1 1-1 0 0,-1-1 1 0 0,1 1-1 0 0,0 0 1 0 0,-1-1-1 0 0,1 1 1 0 0,-1-1-1 0 0,1 0 1 0 0,0 1-1 0 0,0-1 1 0 0,-1 1-1 0 0,1-1 1 0 0,0 1-1 0 0,0-1 1 0 0,0 0-1 0 0,-1 1 1 0 0,1-1-1 0 0,0 1 0 0 0,0-1 1 0 0,0 0-1 0 0,0 1 1 0 0,0-1-1 0 0,0 0 1 0 0,0 1-1 0 0,1-1 1 0 0,-1 1-1 0 0,0-1 1 0 0,0 0-1 0 0,0 1 1 0 0,1-1-1 0 0,-1 1 1 0 0,0-1-1 0 0,0 0 1 0 0,1 1-1 0 0,-1-1 1 0 0,1 1-1 0 0,-1-1 1 0 0,0 1-1 0 0,1 0 3 0 0,2-4-35 0 0,1 0-1 0 0,0 1 1 0 0,0 0-1 0 0,0 0 1 0 0,2-2 35 0 0,-3 4-14 0 0,35-23-106 0 0,0 1-1 0 0,1 3 0 0 0,36-13 121 0 0,130-41-212 0 0,-101 39-6 0 0,-22 8 58 0 0,1 3 0 0 0,4 4 160 0 0,9-1-6 0 0,128-25-32 0 0,-164 37 38 0 0,0 3 0 0 0,46 0 0 0 0,-104 6 100 0 0,-4 1 20 0 0,-26 11 113 0 0,-1 1-96 0 0,-85 21 418 0 0,-16-1-555 0 0,67-18 59 0 0,-208 43-9 0 0,68-28-93 0 0,65-13 76 0 0,134-16-33 0 0,1 0-1 0 0,0-1 0 0 0,1 1 0 0 0,-1-1 0 0 0,0 0 0 0 0,1 0 0 0 0,-1 0 0 0 0,0 0 0 0 0,0 0 0 0 0,1-1 0 0 0,-3 0 1 0 0,13-7-118 0 0,16-3-25 0 0,1 1 0 0 0,12-3 143 0 0,2 0-106 0 0,95-31-848 0 0,19 2 954 0 0,-94 26-40 0 0,402-87-14 0 0,-453 101 59 0 0,1 1 0 0 0,0 0-1 0 0,0 0 1 0 0,0 1-5 0 0,-7 0 91 0 0,-15 5 119 0 0,-51 10 106 0 0,0-1-1 0 0,-1-4 0 0 0,0-3 1 0 0,-44-1-316 0 0,108-6 0 0 0,-18 0 7 0 0,1 0-1 0 0,-3-2-6 0 0,16 1 0 0 0,0 0 0 0 0,0 0-1 0 0,0 0 1 0 0,0-1 0 0 0,0 1 0 0 0,1-1-1 0 0,-1 0 1 0 0,1-1 0 0 0,-1 1-1 0 0,0-1 1 0 0,4 2-3 0 0,0 0-1 0 0,0 0 0 0 0,1 0 0 0 0,-1 0 0 0 0,0 0 0 0 0,0 0 1 0 0,1 0-1 0 0,-1 0 0 0 0,1 0 0 0 0,-1 0 0 0 0,1 0 0 0 0,-1-1 1 0 0,1 1-1 0 0,0 0 0 0 0,-1 0 0 0 0,1 0 0 0 0,0-1 0 0 0,0 1 0 0 0,0 0 1 0 0,0 0-1 0 0,0-1 0 0 0,0 1 0 0 0,1 0 0 0 0,-1 0 0 0 0,0 0 1 0 0,0-1-1 0 0,1 1 0 0 0,-1 0 0 0 0,1 0 0 0 0,-1 0 0 0 0,1 0 1 0 0,0 0-1 0 0,0-1 4 0 0,3-6-45 0 0,1 1 0 0 0,0 0 0 0 0,0 0 0 0 0,3-3 45 0 0,-7 9-6 0 0,15-16-72 0 0,0 1 0 0 0,1 1-1 0 0,1 0 79 0 0,14-12-53 0 0,3 2 53 0 0,-58 35 0 0 0,11-5 0 0 0,-1 0 0 0 0,2 1 0 0 0,-7 3 0 0 0,-24 18-32 0 0,-2-3 0 0 0,-41 16 32 0 0,79-37 16 0 0,5-2 62 0 0,1-1 3 0 0,0 0-54 0 0,0 0-198 0 0,0 0-86 0 0,0 0-21 0 0,0-1 215 0 0,0 0-1 0 0,1 0 0 0 0,-1 0 1 0 0,1 0-1 0 0,-1 0 0 0 0,1 0 1 0 0,0 1-1 0 0,-1-1 0 0 0,1 0 0 0 0,0 0 1 0 0,-1 1-1 0 0,1-1 0 0 0,0 0 1 0 0,0 1-1 0 0,0-1 0 0 0,0 1 1 0 0,-1-1-1 0 0,1 1 0 0 0,1-1 64 0 0,8-6-1675 0 0,-1-4-3647 0 0</inkml:trace>
  <inkml:trace contextRef="#ctx0" brushRef="#br0" timeOffset="38566.811">6428 12767 920 0 0,'1'-5'1266'0'0,"-5"1"121"0"0,1 1 1738 0 0,2 1-2827 0 0,-1-1 0 0 0,1 1-1 0 0,-1-1 1 0 0,0 1 0 0 0,0 0-1 0 0,0-1 1 0 0,-1 1-1 0 0,1 0 1 0 0,0 0 0 0 0,-1 1-1 0 0,1-1 1 0 0,-1 1 0 0 0,0-1-1 0 0,1 1 1 0 0,-1 0-1 0 0,0-1 1 0 0,0 2 0 0 0,-1-2-298 0 0,-12-2 382 0 0,-1-2 151 0 0,0 2 0 0 0,-5-1-533 0 0,-5 0 368 0 0,17 2-197 0 0,0 1 0 0 0,0 1 1 0 0,-1-1-1 0 0,-3 2-171 0 0,-78-1 1016 0 0,-168 5-719 0 0,228-2-409 0 0,0-2 0 0 0,-22-3 112 0 0,51 3-1 0 0,1 0 0 0 0,0-1-1 0 0,-1 1 1 0 0,1 0 0 0 0,0-1-1 0 0,0 0 1 0 0,-1 0 0 0 0,1 1-1 0 0,0-1 1 0 0,0-1 0 0 0,0 1-1 0 0,0 0 1 0 0,0 0 0 0 0,-1-1 1 0 0,3 1 0 0 0,-1 0 0 0 0,1 0 0 0 0,-1 0 0 0 0,1 0 0 0 0,-1 0 1 0 0,1 0-1 0 0,-1 0 0 0 0,1 0 0 0 0,0 0 0 0 0,0 0 0 0 0,-1 0 0 0 0,1 0 0 0 0,0 0 0 0 0,0 0 1 0 0,0-1-1 0 0,0 1 0 0 0,0 0 0 0 0,0 0 0 0 0,1 0 0 0 0,-1 0 0 0 0,0 0 0 0 0,0 0 0 0 0,1 0 1 0 0,-1 0-1 0 0,1 0 0 0 0,-1 0 0 0 0,1 0 0 0 0,-1 0 0 0 0,1 0 0 0 0,0 1 0 0 0,-1-1 1 0 0,1 0-1 0 0,2-3-13 0 0,0 1 1 0 0,1 0 0 0 0,-1 0 0 0 0,1 0-1 0 0,0 1 1 0 0,0-1 0 0 0,-1 1 0 0 0,2 0-1 0 0,-1 0 1 0 0,0 0 0 0 0,0 1 12 0 0,11-6-51 0 0,11-4 34 0 0,0 1 1 0 0,0 1-1 0 0,1 1 0 0 0,2 1 17 0 0,19-5-3 0 0,116-29-55 0 0,23 3 58 0 0,-103 22-6 0 0,62-9 486 0 0,-107 23-280 0 0,-33 3-150 0 0,0-1 0 0 0,1-1 0 0 0,-1 1 1 0 0,0-1-1 0 0,0 0 0 0 0,0-1 0 0 0,2 0-50 0 0,-8 2 1 0 0,0 0 0 0 0,0 0 0 0 0,0 0 0 0 0,0 0-1 0 0,0 0 1 0 0,0 0 0 0 0,0 0 0 0 0,0 0 0 0 0,0 0-1 0 0,0 0 1 0 0,0 0 0 0 0,0 0 0 0 0,-1 0 0 0 0,1 0-1 0 0,0 0 1 0 0,0 0 0 0 0,0 0 0 0 0,0 0 0 0 0,0 0-1 0 0,0 0 1 0 0,0 0 0 0 0,0 0 0 0 0,0 0 0 0 0,0 0-1 0 0,0 0 1 0 0,0 0 0 0 0,0 0 0 0 0,0 0 0 0 0,0 0-1 0 0,0 0 1 0 0,0-1 0 0 0,0 1 0 0 0,0 0 0 0 0,0 0-1 0 0,0 0 1 0 0,0 0 0 0 0,0 0 0 0 0,0 0 0 0 0,0 0-1 0 0,0 0 1 0 0,0 0 0 0 0,0 0 0 0 0,0 0 0 0 0,0 0-1 0 0,0 0 1 0 0,0 0 0 0 0,0 0 0 0 0,0 0 0 0 0,0-1-1 0 0,0 1 1 0 0,0 0 0 0 0,0 0 0 0 0,0 0 0 0 0,0 0-1 0 0,0 0 1 0 0,0 0 0 0 0,0 0 0 0 0,0 0 0 0 0,0 0-1 0 0,0 0 1 0 0,0 0 0 0 0,0 0 0 0 0,0 0 0 0 0,0 0-1 0 0,0 0 1 0 0,1 0 0 0 0,-1 0 0 0 0,0 0 0 0 0,0 0 0 0 0,0 0-2 0 0,-9-3 41 0 0,-11-2-8 0 0,-2 4-33 0 0,1 1 0 0 0,-14 2 1 0 0,-34 0 14 0 0,-197-1 142 0 0,104 2 12 0 0,-30 0 160 0 0,-16 2-256 0 0,184-4-138 0 0,18 0 17 0 0,-1-1 0 0 0,1 0 0 0 0,-1 0 0 0 0,1-1-1 0 0,-5 0 50 0 0,9 1-80 0 0,3-1 0 0 0,25-10-453 0 0,1 0-1 0 0,0 2 0 0 0,4 0 534 0 0,6-1-1089 0 0,18-10 1089 0 0,54-20-821 0 0,33-5 821 0 0,-45 20 1846 0 0,45-5-1846 0 0,-115 24 743 0 0,-27 6-733 0 0,0 0 0 0 0,0 0 0 0 0,0-1 0 0 0,0 1 0 0 0,-1 0 0 0 0,1 0 0 0 0,0 0-1 0 0,0 0 1 0 0,0 0 0 0 0,0 0 0 0 0,0 0 0 0 0,0 0 0 0 0,0 0 0 0 0,0 0 0 0 0,0 0 0 0 0,0 0 0 0 0,0 0 0 0 0,0 0 0 0 0,0 0 0 0 0,0 0-1 0 0,0 0 1 0 0,0 0 0 0 0,0-1 0 0 0,0 1 0 0 0,0 0 0 0 0,0 0 0 0 0,0 0 0 0 0,0 0 0 0 0,0 0 0 0 0,0 0 0 0 0,0 0 0 0 0,0 0 0 0 0,0 0-1 0 0,0 0 1 0 0,0 0 0 0 0,0 0 0 0 0,0 0 0 0 0,0 0 0 0 0,0-1 0 0 0,0 1 0 0 0,0 0 0 0 0,0 0 0 0 0,0 0 0 0 0,0 0 0 0 0,0 0 0 0 0,0 0 0 0 0,0 0-1 0 0,1 0 1 0 0,-1 0 0 0 0,0 0 0 0 0,0 0 0 0 0,0 0 0 0 0,0 0 0 0 0,0 0 0 0 0,0 0 0 0 0,0 0 0 0 0,0 0 0 0 0,0 0 0 0 0,0 0 0 0 0,0 0-1 0 0,0 0 1 0 0,0 0-10 0 0,-16-1 275 0 0,12 1-268 0 0,-79 0-262 0 0,-38 7 255 0 0,93-5-36 0 0,0-2 0 0 0,-1-1 0 0 0,-18-3 36 0 0,20 2-43 0 0,20 1 43 0 0,0 0 0 0 0,1 0 0 0 0,-1-1 0 0 0,0 0 0 0 0,0 0 0 0 0,1-1 0 0 0,-1 0 0 0 0,-4-3 0 0 0,4-1 0 0 0,6 0 0 0 0,3 3 0 0 0,0 1 0 0 0,1-1 0 0 0,0 1 0 0 0,0 0 0 0 0,-1 0 0 0 0,2 0 0 0 0,-1 0 0 0 0,0 1 0 0 0,1-1 0 0 0,-1 1 0 0 0,5-2 0 0 0,0-2 0 0 0,64-45 74 0 0,-71 50-68 0 0,0 0 0 0 0,0 0 0 0 0,0 0-1 0 0,0 0 1 0 0,0 0 0 0 0,0 0 0 0 0,-1 0-1 0 0,1 0 1 0 0,0-1 0 0 0,0 1-6 0 0,-1 0 8 0 0,0 0 1 0 0,1 0-1 0 0,-1 1 1 0 0,1-1-1 0 0,-1 0 1 0 0,1 0-1 0 0,-1 1 0 0 0,1-1 1 0 0,-1 1-1 0 0,1-1 1 0 0,0 0-1 0 0,-1 1 1 0 0,1-1-1 0 0,0 1 0 0 0,0-1 1 0 0,-1 1-1 0 0,1 0 1 0 0,0-1-1 0 0,0 1 1 0 0,-1 0-1 0 0,1 0 0 0 0,0-1 1 0 0,0 1-1 0 0,0 0 1 0 0,0 0-1 0 0,0 0 1 0 0,0 0-10 0 0,-1 0 89 0 0,0 0 2 0 0,0 0 4 0 0,0 0-91 0 0,1-1 0 0 0,-1 1 0 0 0,0 0-1 0 0,0 0 1 0 0,0 0 0 0 0,0-1 0 0 0,0 1-1 0 0,0 0 1 0 0,0 0 0 0 0,0-1 0 0 0,0 1-1 0 0,0 0 1 0 0,0 0 0 0 0,0-1 0 0 0,0 1-1 0 0,0 0 1 0 0,0 0 0 0 0,0 0-1 0 0,0-1 1 0 0,0 1 0 0 0,0 0 0 0 0,0 0-1 0 0,0-1 1 0 0,0 1 0 0 0,-1 0 0 0 0,1 0-1 0 0,0 0 1 0 0,0-1 0 0 0,0 1 0 0 0,0 0-1 0 0,0 0 1 0 0,-1 0 0 0 0,1 0 0 0 0,0-1-1 0 0,0 1 1 0 0,0 0 0 0 0,-1 0-1 0 0,1 0 1 0 0,0 0 0 0 0,0 0 0 0 0,-1 0-3 0 0,-15-3 200 0 0,-26 5 159 0 0,34-1-335 0 0,-30 3-24 0 0,-7 4 0 0 0,14-2 0 0 0,-1-2 0 0 0,0-1 0 0 0,-29 0 17 0 0,-55 3 30 0 0,97-3-38 0 0,17-2 4 0 0,-1-1 0 0 0,1 0 1 0 0,0 1-1 0 0,0-1 0 0 0,-1 0 0 0 0,1 0 0 0 0,0 0 0 0 0,-1 0 1 0 0,1 0-1 0 0,0-1 0 0 0,0 1 0 0 0,-1-1-13 0 0,1 0 65 0 0,2 1-34 0 0,0 0-128 0 0,0 0-11 0 0,19 0 300 0 0,-18 0-271 0 0,-1 0-37 0 0,-2 2-11 0 0,-26 18 201 0 0,26-19 52 0 0,0 0-19 0 0,-7 3-86 0 0,1-3-33 0 0,6-1-54 0 0,0 1-41 0 0,-71 21 215 0 0,22-8-327 0 0,30-10 132 0 0,19-3 81 0 0,-1-1 0 0 0,0 1 0 0 0,0-1 1 0 0,0 1-1 0 0,1 0 0 0 0,-1 0 0 0 0,-1 0 6 0 0,-29 11 0 0 0,27-11 0 0 0,0 1 0 0 0,1 0 0 0 0,-1 0 0 0 0,-3 2 0 0 0,7-3 0 0 0,0 0 0 0 0,0 0 0 0 0,0-1 0 0 0,0 1 0 0 0,0-1 0 0 0,0 1 0 0 0,-1-1 0 0 0,1 0 0 0 0,0 1 0 0 0,-2-1 0 0 0,-11 1 0 0 0,-27 17 0 0 0,-4-9 3 0 0,11-4-18 0 0,-45 9-109 0 0,35-6 99 0 0,16-1-14 0 0,-7 4 39 0 0,29-9-15 0 0,-1 0 0 0 0,1 0 0 0 0,-1-1-1 0 0,-2 0 16 0 0,-24 6-69 0 0,-12 3 52 0 0,34-9 18 0 0,0 2 0 0 0,1 0 0 0 0,-5 2-1 0 0,-14 5-77 0 0,-1-1 0 0 0,-19 3 77 0 0,-31-1-808 0 0,44-3 735 0 0,5-4 58 0 0,-12 0 34 0 0,-14-2-19 0 0,-9 6-11 0 0,65-8-15 0 0,0 0 1 0 0,0 0-1 0 0,0 0 0 0 0,0 1 1 0 0,0-1-1 0 0,0 1 0 0 0,0-1 1 0 0,0 1-1 0 0,-2 1 26 0 0,-3 0-54 0 0,-3 0 18 0 0,1-1 0 0 0,0 0 0 0 0,0 0 1 0 0,-1-1 35 0 0,-27 2-57 0 0,-94 21 142 0 0,107-18 1 0 0,21-4-77 0 0,-1 0 0 0 0,0 0 0 0 0,0 0 0 0 0,0-1 0 0 0,-4 1-9 0 0,-46 6 64 0 0,-30-4 61 0 0,73-2-106 0 0,1 0 0 0 0,0 0 1 0 0,-6 2-20 0 0,6-1 28 0 0,0 0 0 0 0,-1-1 1 0 0,-5 0-29 0 0,-10 0 90 0 0,1 0 1 0 0,-1 2 0 0 0,-6 2-91 0 0,7-2 128 0 0,-8 2-39 0 0,0 2 3 0 0,20-5-59 0 0,1 0 0 0 0,-10 4-33 0 0,-22 6 62 0 0,14-5-53 0 0,4-4 45 0 0,23-3-53 0 0,0 0 1 0 0,-1 0-1 0 0,1 0 1 0 0,0 1-1 0 0,0 0 1 0 0,-1-1-1 0 0,1 1-1 0 0,-59 14 53 0 0,18-4 11 0 0,2-4-66 0 0,14-2 15 0 0,-33 2 79 0 0,38-4-43 0 0,0 0-1 0 0,-3 2-48 0 0,-1-2 0 0 0,21-3 0 0 0,-1 0 0 0 0,1 1 0 0 0,0 0 0 0 0,-1 1 0 0 0,1-1 0 0 0,0 1 0 0 0,-4 2 0 0 0,-35 6 192 0 0,41-9-145 0 0,0 0 0 0 0,1-1 0 0 0,-1 1 0 0 0,0-1 0 0 0,0 0 0 0 0,-2 0-47 0 0,-19 1 22 0 0,-35 10-390 0 0,-2 0 368 0 0,37-4 0 0 0,21-5 0 0 0,0-1 0 0 0,0 0 0 0 0,0 0 0 0 0,0 0 0 0 0,-1 0 0 0 0,-2-1 0 0 0,-45 8 0 0 0,48-8 0 0 0,1 1 0 0 0,0-1 0 0 0,-1 1 0 0 0,1 0 0 0 0,-1 0 0 0 0,-2 1 0 0 0,-11 3 0 0 0,-41 7 0 0 0,6-3 143 0 0,-46 6 226 0 0,73-8-473 0 0,22-5 79 0 0,0-1-1 0 0,0 0 0 0 0,0 0 1 0 0,0 0-1 0 0,0 0 1 0 0,0-1-1 0 0,0 1 1 0 0,0-1-1 0 0,-1 0 0 0 0,-1 0 26 0 0,-16 1-20 0 0,4 1 310 0 0,13-2-332 0 0,0 0 0 0 0,0 0-1 0 0,0 1 1 0 0,0 0 0 0 0,1 0 0 0 0,-1 0 0 0 0,0 0 0 0 0,0 0 0 0 0,1 1-1 0 0,-3 1 43 0 0,5-2 0 0 0,0 0 0 0 0,0-1 0 0 0,0 1 0 0 0,0 0 0 0 0,0-1 0 0 0,0 1 0 0 0,0 0 0 0 0,-1-1 0 0 0,1 1 0 0 0,0-1 0 0 0,0 0 0 0 0,0 1 0 0 0,-1-1 0 0 0,1 0 0 0 0,0 0 0 0 0,-1 0 0 0 0,1 0 0 0 0,0 0 0 0 0,-1 0 0 0 0,0 0 0 0 0,-5-1 0 0 0,-14 6 0 0 0,16-4 0 0 0,0 0 0 0 0,0 0 0 0 0,0 0 0 0 0,0 0 0 0 0,-2-1 0 0 0,-8 1 0 0 0,-1 1 0 0 0,1 0 0 0 0,-4 2 0 0 0,-20 3 0 0 0,-42 11 64 0 0,27-11-64 0 0,30-6 98 0 0,0 1-1 0 0,0 2 1 0 0,-10 2-98 0 0,12-2 187 0 0,-3 2-44 0 0,-23 9-143 0 0,-3 0 41 0 0,31-10-52 0 0,8-2-7 0 0,0 0 1 0 0,0 0-1 0 0,-5 4 18 0 0,-11 1 0 0 0,24-8 0 0 0,0 1 0 0 0,0 0 0 0 0,0 0 0 0 0,0 1 0 0 0,0-1 0 0 0,0 1 0 0 0,-2 1 0 0 0,0 0 0 0 0,-1 0 0 0 0,0 0 0 0 0,0 0 0 0 0,-5 1 0 0 0,-13 5 0 0 0,15-6 0 0 0,0 0 0 0 0,0 0 0 0 0,-1-1 0 0 0,-1 0 0 0 0,-12 3 0 0 0,-95 20 0 0 0,75-17 0 0 0,40-7 0 0 0,-1 0 0 0 0,1 0 0 0 0,-1 0 0 0 0,1 0 0 0 0,-1-1 0 0 0,1 0 0 0 0,-2 0 0 0 0,2 0 0 0 0,-1 0 0 0 0,1 1 0 0 0,0-1 0 0 0,-1 1 0 0 0,1 0 0 0 0,0 0 0 0 0,-3 1 0 0 0,-18 4 0 0 0,-6 3 0 0 0,-21 1 152 0 0,-32 16-304 0 0,71-23 181 0 0,-1 0-1 0 0,0 0 0 0 0,0-2 0 0 0,0 0 0 0 0,0 0 1 0 0,0-1-1 0 0,-1-1-28 0 0,-10 1 18 0 0,-20 3 241 0 0,22-3-155 0 0,22 0-97 0 0,-1 0 1 0 0,1 0-1 0 0,-1 0 0 0 0,1 0 0 0 0,-1 0 1 0 0,1 0-1 0 0,-1 0 0 0 0,1 0 1 0 0,-1 0-1 0 0,1 1 0 0 0,0-1 0 0 0,-1 1 1 0 0,1-1-1 0 0,-1 1 0 0 0,0 0-7 0 0,1 0 1 0 0,0-1-1 0 0,-1 1 1 0 0,1-1 0 0 0,0 1-1 0 0,0-1 1 0 0,-1 0 0 0 0,1 0-1 0 0,0 1 1 0 0,-1-1 0 0 0,1 0-1 0 0,0 0 1 0 0,-1 0-1 0 0,1 0 0 0 0,-1 0 0 0 0,-1 0 0 0 0,1 0 0 0 0,0 0 0 0 0,-1 0 0 0 0,1 0 0 0 0,0 1 0 0 0,0 0 0 0 0,-1-1 0 0 0,1 1 0 0 0,-15 3 0 0 0,-8-4 64 0 0,17 0 11 0 0,6 0-72 0 0,1 0 0 0 0,0 0 0 0 0,-1 0 0 0 0,1 0 0 0 0,0 0 0 0 0,0 0 0 0 0,-1-1 1 0 0,1 1-1 0 0,0 0 0 0 0,0-1 0 0 0,0 1 0 0 0,-1-1-3 0 0,-10-1 16 0 0,-73 7 48 0 0,79-5-53 0 0,4 0 32 0 0,-1 0-22 0 0,-31 0 208 0 0,26 0-229 0 0,-32 11 0 0 0,15-1 0 0 0,17-7 0 0 0,0-2 0 0 0,-5-2 0 0 0,11 0 0 0 0,-3 2 0 0 0,-21 4 0 0 0,16-2 0 0 0,1 3 0 0 0,0 0 0 0 0,-2-1 0 0 0,3-1 11 0 0,5-3 32 0 0,-6-1-33 0 0,0 0-10 0 0,1 0 0 0 0,0 0 11 0 0,-16 7 22 0 0,-13 4-13 0 0,13-4-20 0 0,-1-3 0 0 0,18-1 0 0 0,1-2 11 0 0,-1-1 32 0 0,2 0-33 0 0,-2 0-10 0 0,2 0 0 0 0,-2 0 0 0 0,0 0 0 0 0,4 0 0 0 0,0 0 0 0 0,1 0 0 0 0,-1 0 0 0 0,0 0 0 0 0,0 1 0 0 0,0-1 0 0 0,0 1 0 0 0,-4 1 0 0 0,4-1 0 0 0,-18-3 0 0 0,16 1 0 0 0,4 0 0 0 0,0 1 0 0 0,0-1 0 0 0,0 1 0 0 0,0 0 0 0 0,0 0 0 0 0,0 0 0 0 0,0 0 0 0 0,0 0 0 0 0,0 0 0 0 0,-1 0 0 0 0,1 0 0 0 0,0 0 0 0 0,0 0 0 0 0,0 0 0 0 0,0 1 0 0 0,0-1 0 0 0,0 0 0 0 0,-1 1 0 0 0,-4 0 11 0 0,5-1 42 0 0,1 0 13 0 0,0 0 4 0 0,0 0 1 0 0,0 0-6 0 0,-1 0-11 0 0,-5-1-44 0 0,1-1-10 0 0,1-2 11 0 0,2 3 32 0 0,-3 1-22 0 0,4 0 32 0 0,1 0 13 0 0,0 0 6 0 0,0 0 5 0 0,-1 0-5 0 0,-2-2-7 0 0,1-1 1 0 0,-2 1-14 0 0,10 1-49 0 0,0-1-1 0 0,0 1 1 0 0,0-1 0 0 0,0-1 0 0 0,0 1 0 0 0,0-1-3 0 0,34-12-67 0 0,-1 3 1 0 0,-28 8 40 0 0,-1 0 1 0 0,0 1-1 0 0,1 1 0 0 0,2-1 26 0 0,25-5-80 0 0,-18 5-6 0 0,-1-1 0 0 0,14-5 86 0 0,3 0-76 0 0,37-2-54 0 0,-45 7 111 0 0,-5 0-2 0 0,1-1 1 0 0,9-5 20 0 0,17-3-13 0 0,-34 9 13 0 0,-9 2 0 0 0,0 1 0 0 0,0-1 0 0 0,0 2 0 0 0,0-1 0 0 0,0 1 0 0 0,2 0 0 0 0,-2 0 0 0 0,1-1 0 0 0,-5-1 0 0 0,20-4 0 0 0,-12 3 0 0 0,-9 2 0 0 0,0 0 0 0 0,0 0 0 0 0,0 0 0 0 0,1 1 0 0 0,-1-1 0 0 0,0 1 0 0 0,0 0 0 0 0,1-1 0 0 0,-1 1 0 0 0,1 0 0 0 0,4 0 0 0 0,19-2 0 0 0,-15-1 0 0 0,-11 3 0 0 0,2 0 0 0 0,1-1 0 0 0,0 0 0 0 0,-1 1 0 0 0,1 0 0 0 0,0-1 0 0 0,-1 1 0 0 0,1 0 0 0 0,0 1 0 0 0,18-3 0 0 0,-5-5 0 0 0,-10 5 0 0 0,0-1 0 0 0,1 1 0 0 0,-1 0 0 0 0,1 0 0 0 0,0 1 0 0 0,-1 0 0 0 0,3-1 0 0 0,-2 2 0 0 0,0-1 0 0 0,-1 0 0 0 0,1 0 0 0 0,-1-1 0 0 0,1 0 0 0 0,-1 0 0 0 0,0-1 0 0 0,6-2 0 0 0,21-6 0 0 0,-29 10 5 0 0,-1-1 0 0 0,1 1-1 0 0,-1 0 1 0 0,1 0 0 0 0,0 1-1 0 0,-1-1 1 0 0,4 1-5 0 0,15-3 21 0 0,58-8 113 0 0,-39 0 33 0 0,-12 5-108 0 0,0 1-1 0 0,14 1-58 0 0,-26 1 0 0 0,0 0 0 0 0,0-1 0 0 0,-1 0 0 0 0,0-1 0 0 0,8-4 0 0 0,-15 3 0 0 0,-7 5 0 0 0,0 0 0 0 0,0 0 0 0 0,0 0 0 0 0,0 0 0 0 0,0 0 0 0 0,0 0 0 0 0,0 0 0 0 0,0 1 0 0 0,0-1 0 0 0,0 1 0 0 0,0 0 0 0 0,1-1 0 0 0,12-1-74 0 0,4-1-1151 0 0,1 0-1 0 0,16 1 1226 0 0,-20 2-1299 0 0</inkml:trace>
  <inkml:trace contextRef="#ctx0" brushRef="#br0" timeOffset="39621.905">7398 11083 12496 0 0,'16'-19'566'0'0,"-2"0"1"0"0,2-5-567 0 0,4-4 109 0 0,2 2 0 0 0,17-18-109 0 0,17-20 1 0 0,5-8 244 0 0,-56 66-34 0 0,-1 0 0 0 0,1-1 1 0 0,-1 1-1 0 0,0-1 0 0 0,-1 0 0 0 0,0 0 1 0 0,1-4-212 0 0,-4 11 12 0 0,0 0 1 0 0,0-1 0 0 0,0 1-1 0 0,0 0 1 0 0,0 0 0 0 0,0 0-1 0 0,0 0 1 0 0,0-1 0 0 0,0 1-1 0 0,0 0 1 0 0,0 0 0 0 0,0 0 0 0 0,0 0-1 0 0,0-1 1 0 0,0 1 0 0 0,0 0-1 0 0,-1 0 1 0 0,1 0 0 0 0,0 0-1 0 0,0 0 1 0 0,0 0 0 0 0,0-1 0 0 0,0 1-1 0 0,0 0 1 0 0,-1 0 0 0 0,1 0-1 0 0,0 0 1 0 0,0 0 0 0 0,0 0-1 0 0,0 0 1 0 0,-1 0 0 0 0,1 0-1 0 0,0 0 1 0 0,0 0 0 0 0,0 0 0 0 0,-1 0-1 0 0,1 0 1 0 0,0 0 0 0 0,0 0-1 0 0,0 0 1 0 0,0 0 0 0 0,-1 0-1 0 0,1 0 1 0 0,0 0 0 0 0,0 0-1 0 0,0 0 1 0 0,0 0 0 0 0,-1 0 0 0 0,1 0-13 0 0,-10 3 274 0 0,-19 12 305 0 0,0 1 1 0 0,-11 9-580 0 0,24-15 112 0 0,-60 44 420 0 0,-62 55-532 0 0,65-48 32 0 0,-147 122-32 0 0,-202 182 64 0 0,208-179-61 0 0,57-52-16 0 0,-28 41 13 0 0,153-142-132 0 0,2 1 1 0 0,1 2-1 0 0,-3 8 132 0 0,30-42-43 0 0,0 1 0 0 0,1 0-1 0 0,-1-1 1 0 0,1 1 0 0 0,-1 0 0 0 0,1 0-1 0 0,0 0 1 0 0,0 0 0 0 0,0 0 0 0 0,0 0-1 0 0,1 1 1 0 0,-1-1 0 0 0,1 0 0 0 0,0 0-1 0 0,0 0 1 0 0,0 1 43 0 0,0-3-22 0 0,0-1-1 0 0,0 1 0 0 0,1-1 1 0 0,-1 1-1 0 0,0-1 1 0 0,0 1-1 0 0,0-1 0 0 0,0 0 1 0 0,1 1-1 0 0,-1-1 1 0 0,0 1-1 0 0,1-1 1 0 0,-1 1-1 0 0,0-1 0 0 0,1 0 1 0 0,-1 1-1 0 0,0-1 1 0 0,1 0-1 0 0,-1 0 1 0 0,0 1-1 0 0,1-1 0 0 0,-1 0 1 0 0,1 0-1 0 0,-1 1 1 0 0,1-1-1 0 0,-1 0 0 0 0,1 0 23 0 0,15-1-424 0 0,-10 0 282 0 0,-1-1 1 0 0,0 0 0 0 0,1-1-1 0 0,3-1 142 0 0,102-62-1430 0 0,-45 25 636 0 0,0-2 0 0 0,19-21 794 0 0,-46 35-252 0 0,306-237-2492 0 0,-98 74 1416 0 0,114-82 616 0 0,-186 145 202 0 0,-100 69-2036 0 0</inkml:trace>
  <inkml:trace contextRef="#ctx0" brushRef="#br0" timeOffset="41635.228">7806 10854 456 0 0,'-64'26'-316'0'0,"-254"116"8308"0"0,-126 104-3036 0 0,312-158-2972 0 0,-52 49-1984 0 0,4-2 637 0 0,-272 208 538 0 0,177-130-713 0 0,181-145-431 0 0,-55 44 31 0 0,76-54-62 0 0,-17 14 0 0 0,85-67-1 0 0,3-3-1 0 0,0 0 0 0 0,-1 0-1 0 0,1 0 1 0 0,0 0 0 0 0,0 0-1 0 0,1 1 1 0 0,-1 0 2 0 0,15-11-215 0 0,75-51-1705 0 0,19-19 1920 0 0,79-72-726 0 0,26-20-89 0 0,460-321-3224 0 0,-566 416 3202 0 0,260-183 887 0 0,-313 222 83 0 0,179-130 758 0 0,-209 145-891 0 0,-22 21 1 0 0,-1-1 0 0 0,1 1 0 0 0,-1 0 0 0 0,0-1 0 0 0,1 1 0 0 0,-1-1 0 0 0,1 1 0 0 0,-1 0 0 0 0,0-1 0 0 0,1 1 0 0 0,-1-1 0 0 0,0 1 0 0 0,0-1 0 0 0,1 1 0 0 0,-1-1 0 0 0,0 0 0 0 0,0 1 0 0 0,0-1 0 0 0,1 1 0 0 0,-1-1 0 0 0,0 0-1 0 0,-1 1 5 0 0,0 0 1 0 0,1 0-1 0 0,-1-1 1 0 0,0 1-1 0 0,1 0 1 0 0,-1 0-1 0 0,0 0 1 0 0,1 0-1 0 0,-1 0 1 0 0,0 0-1 0 0,0 0 1 0 0,1 0-1 0 0,-1 0 1 0 0,0 0-1 0 0,1 1 0 0 0,-1-1 1 0 0,0 0-1 0 0,1 0 1 0 0,-1 1-1 0 0,0-1-5 0 0,-35 14 186 0 0,1 2 0 0 0,0 1-1 0 0,-22 15-185 0 0,13-7 181 0 0,-85 41 261 0 0,-32 19 106 0 0,-211 138 1483 0 0,170-100-894 0 0,-264 175 1327 0 0,177-110-1859 0 0,-223 144-152 0 0,265-172-346 0 0,218-141-130 0 0,14-8-23 0 0,-1-1 0 0 0,0-1 0 0 0,-1 0-1 0 0,-6 2 47 0 0,19-12-605 0 0,7-4 359 0 0,10-11-83 0 0,98-88-1624 0 0,-51 49-205 0 0,47-33 2158 0 0,-7 8-1302 0 0,82-69-4096 0 0,77-41 5398 0 0,-72 57-1706 0 0,119-79 3588 0 0,-249 176 475 0 0,-3-3 0 0 0,1-4-2357 0 0,-54 42 32 0 0,0 1 0 0 0,-1-1-1 0 0,1 1 1 0 0,0-1 0 0 0,-1 0-1 0 0,1 1 1 0 0,0-1 0 0 0,-1 0-1 0 0,1 0 1 0 0,-1 1-1 0 0,1-1 1 0 0,-1 0 0 0 0,1 0-1 0 0,-1 0 1 0 0,0 0 0 0 0,1 0-1 0 0,-1 0 1 0 0,0 0 0 0 0,0 1-1 0 0,0-1 1 0 0,1 0 0 0 0,-1 0-1 0 0,0 0 1 0 0,0 0 0 0 0,-1 0-1 0 0,1-1-31 0 0,0 2 21 0 0,-1-1 0 0 0,1 0-1 0 0,-1 1 1 0 0,1-1 0 0 0,-1 0 0 0 0,1 1 0 0 0,-1-1-1 0 0,0 1 1 0 0,1-1 0 0 0,-1 1 0 0 0,0-1-1 0 0,0 1 1 0 0,1 0 0 0 0,-1-1 0 0 0,0 1-1 0 0,0 0 1 0 0,0-1 0 0 0,1 1 0 0 0,-1 0-1 0 0,0 0 1 0 0,0 0 0 0 0,0 0 0 0 0,0 0-1 0 0,1 0 1 0 0,-1 0 0 0 0,0 0 0 0 0,0 0-1 0 0,-1 0-20 0 0,-15 3 202 0 0,0 0 1 0 0,1 0-1 0 0,-1 2 0 0 0,-7 3-202 0 0,5-2 191 0 0,-63 23 1178 0 0,-13 9-1369 0 0,1 0 451 0 0,-196 88 670 0 0,52-21 147 0 0,-149 77 246 0 0,348-162-1381 0 0,-148 83 195 0 0,62-33-207 0 0,115-64-120 0 0,-6 2-6 0 0,-1 1 0 0 0,2 1 0 0 0,-1 0-1 0 0,-12 12 6 0 0,28-22-5 0 0,0 0 0 0 0,0 0-1 0 0,0 0 1 0 0,0 0 0 0 0,0 0-1 0 0,-1 0 1 0 0,1 0 0 0 0,0 1-1 0 0,0-1 1 0 0,0 0-1 0 0,0 0 1 0 0,0 0 0 0 0,0 0-1 0 0,-1 0 1 0 0,1 0 0 0 0,0 1-1 0 0,0-1 1 0 0,0 0 0 0 0,0 0-1 0 0,0 0 1 0 0,0 0-1 0 0,0 1 1 0 0,0-1 0 0 0,0 0-1 0 0,0 0 1 0 0,0 0 0 0 0,0 0-1 0 0,0 1 1 0 0,0-1 0 0 0,0 0-1 0 0,0 0 1 0 0,0 0 0 0 0,0 0-1 0 0,0 1 1 0 0,0-1-1 0 0,0 0 1 0 0,0 0 0 0 0,0 0-1 0 0,0 0 6 0 0,8 1-112 0 0,14-7-219 0 0,29-17-397 0 0,-1-1 0 0 0,-2-3 0 0 0,31-22 728 0 0,-38 23-270 0 0,530-312-2507 0 0,-517 309 2777 0 0,50-21 0 0 0,-88 45 10 0 0,-16 5-9 0 0,0 0-1 0 0,0 0 0 0 0,0 0 0 0 0,0 0 1 0 0,0 0-1 0 0,0 0 0 0 0,0 0 1 0 0,0 0-1 0 0,0 1 0 0 0,0-1 0 0 0,0 0 1 0 0,0 0-1 0 0,0 0 0 0 0,0 0 1 0 0,0 0-1 0 0,0 0 0 0 0,0 0 0 0 0,0 0 1 0 0,0 0-1 0 0,0 0 0 0 0,0 0 1 0 0,0 0-1 0 0,0 0 0 0 0,0 0 0 0 0,0 0 1 0 0,0 0-1 0 0,0 0 0 0 0,0 0 1 0 0,0 0-1 0 0,0 0 0 0 0,0 0 0 0 0,0 1 1 0 0,0-1-1 0 0,0 0 0 0 0,0 0 1 0 0,0 0-1 0 0,1 0 0 0 0,-1 0 1 0 0,0 0-1 0 0,0 0 0 0 0,0 0 0 0 0,0 0 1 0 0,0 0-1 0 0,0 0 0 0 0,0 0 1 0 0,0 0-1 0 0,0 0 0 0 0,0 0 0 0 0,0 0 1 0 0,0 0-1 0 0,0 0 0 0 0,0 0 1 0 0,0-1-1 0 0,0 1 0 0 0,0 0 0 0 0,0 0 1 0 0,1 0-1 0 0,-1 0 0 0 0,0 0 1 0 0,0 0-1 0 0,-6 6 17 0 0,-10 7 2 0 0,-22 13 99 0 0,0-3 0 0 0,-14 5-118 0 0,-9 6 93 0 0,-70 34-66 0 0,-1 0 366 0 0,2-2 577 0 0,76-40-629 0 0,6 0-29 0 0,31-16-195 0 0,-1 0 0 0 0,0-1-1 0 0,-2-1-116 0 0,13-5 43 0 0,42-31-278 0 0,513-344-1819 0 0,-433 296 1982 0 0,3 6 0 0 0,127-56 72 0 0,-113 66-26 0 0,2 7 1 0 0,3 5 0 0 0,74-13 25 0 0,-150 45 20 0 0,19-5 546 0 0,60-6-566 0 0,-102 20 170 0 0,-21 4 0 0 0,0 0 1 0 0,1 1 0 0 0,2 1-171 0 0,-6-1 251 0 0,-7 1 1429 0 0,-12 5-953 0 0,-9 4-629 0 0,0 1 0 0 0,-8 7-98 0 0,10-8 25 0 0,0 0 0 0 0,-1-1 1 0 0,0 0-1 0 0,-2 0-25 0 0,-25 13 46 0 0,-63 36-220 0 0,-86 32 174 0 0,-78 27-82 0 0,251-108 46 0 0,12-5 24 0 0,1 0-1 0 0,-1-1 0 0 0,1 1 1 0 0,-1-1-1 0 0,1 0 0 0 0,-1 0 1 0 0,0-1-1 0 0,0 1 0 0 0,0-1 13 0 0,3 0-81 0 0,3-1-15 0 0,22-19-301 0 0,14-6 397 0 0,-3 1-178 0 0,5-2-2 0 0,2 3-1 0 0,42-19 181 0 0,-15 8-79 0 0,470-234-448 0 0,-437 220 462 0 0,81-37-36 0 0,105-31 101 0 0,-122 56 1000 0 0,-393 137-340 0 0,-96 35-250 0 0,5-2-31 0 0,42-16 409 0 0,-61 23 52 0 0,230-74-597 0 0,-189 79 162 0 0,242-97-349 0 0,24-12-41 0 0,1 2-1 0 0,0 0 0 0 0,-24 18-14 0 0,52-29-261 0 0,7-2 71 0 0,15-2-50 0 0,31-6-164 0 0,-5-6-175 0 0,0-2 0 0 0,32-16 579 0 0,-33 12-178 0 0,163-70-404 0 0,-81 34 296 0 0,197-95-351 0 0,-146 65 490 0 0,6-2 49 0 0,275-117-4 0 0,-237 120 102 0 0,-217 80 1 0 0,-12 4 22 0 0,-14 4 59 0 0,-7 2 8 0 0,1 1 0 0 0,0 2 0 0 0,-8 5-90 0 0,-4 0 64 0 0,-71 28 83 0 0,-69 24 42 0 0,-182 66 97 0 0,-39 14 319 0 0,252-94-124 0 0,-102 34 355 0 0,59-22 614 0 0,-113 59-1450 0 0,263-106 179 0 0,13-6 52 0 0,1 1 1 0 0,0 2-1 0 0,-18 12-231 0 0,29-8-281 0 0,71-37-416 0 0,38-13 15 0 0,156-73-211 0 0,-53 22 471 0 0,577-241-374 0 0,-534 226 694 0 0,-105 44 36 0 0,102-33-6 0 0,-26 11 32 0 0,105-40 40 0 0,-288 107-80 0 0,-250 80-264 0 0,-485 161 310 0 0,362-114 918 0 0,-28 16 404 0 0,135-47-450 0 0,143-53-450 0 0,1 4 0 0 0,-36 24-388 0 0,113-53-17 0 0,1 2 0 0 0,0 0 0 0 0,1 1 0 0 0,1 1 0 0 0,-1 0 0 0 0,-8 11 17 0 0,23-23-10 0 0,-1-1 1 0 0,1 1-1 0 0,-1 0 1 0 0,1-1-1 0 0,-1 1 1 0 0,1-1 0 0 0,0 1-1 0 0,-1 0 1 0 0,1-1-1 0 0,0 1 1 0 0,0-1-1 0 0,-1 1 1 0 0,1 0 0 0 0,0 0-1 0 0,0-1 1 0 0,0 1-1 0 0,0 0 1 0 0,0-1-1 0 0,0 1 1 0 0,0 0-1 0 0,0-1 1 0 0,0 1 0 0 0,0 0-1 0 0,0 0 1 0 0,1-1-1 0 0,-1 1 1 0 0,0 0-1 0 0,0-1 1 0 0,1 1-1 0 0,-1-1 1 0 0,0 1 0 0 0,1 0-1 0 0,-1-1 1 0 0,1 1-1 0 0,-1-1 1 0 0,1 1-1 0 0,-1-1 1 0 0,1 1-1 0 0,-1-1 1 0 0,1 1 9 0 0,1 1-54 0 0,0-1 0 0 0,1 0 1 0 0,-1 1-1 0 0,0-1 0 0 0,1 0 0 0 0,-1 0 1 0 0,0 0-1 0 0,1 0 0 0 0,-1-1 0 0 0,1 1 0 0 0,2-1 54 0 0,6 1-124 0 0,-1-2 0 0 0,1 0-1 0 0,-1 0 1 0 0,1-1 0 0 0,-1 0 0 0 0,1-1-1 0 0,6-3 125 0 0,13-2-234 0 0,73-23-413 0 0,-2-5 0 0 0,34-19 647 0 0,-88 35-82 0 0,544-260-452 0 0,-374 172 512 0 0,341-145-95 0 0,-389 179 102 0 0,87-34 15 0 0,-149 67 0 0 0,45-8 0 0 0,-126 42 0 0 0,-109 18 224 0 0,-438 107 769 0 0,86-17-240 0 0,171-42-50 0 0,-174 34 756 0 0,399-87-1299 0 0,1 2-1 0 0,0 2 1 0 0,-23 10-160 0 0,25-10-139 0 0,34-9 17 0 0,5-1-213 0 0,22-1-158 0 0,-1-1-1 0 0,1-1 1 0 0,8-3 493 0 0,77-20-1028 0 0,-52 11-64 0 0,24-6-3302 0 0,10-6-1338 0 0</inkml:trace>
  <inkml:trace contextRef="#ctx0" brushRef="#br0" timeOffset="47320.833">9140 8122 5528 0 0,'0'0'422'0'0,"0"0"-252"0"0,0 0-33 0 0,0 0 14 0 0,0 0 1 0 0,0 0 24 0 0,0 0 110 0 0,0 0 85 0 0,-5-3 444 0 0,-14-12 954 0 0,14 12-1245 0 0,0-1 1 0 0,1 1-1 0 0,-1-1 1 0 0,0 1 0 0 0,-3 0-525 0 0,7 2 118 0 0,-1-1 1 0 0,0 1-1 0 0,1 0 1 0 0,-1-1 0 0 0,1 1-1 0 0,0-1 1 0 0,-1 1-1 0 0,1-1 1 0 0,0 1 0 0 0,0-1-1 0 0,0 0 1 0 0,0 0-1 0 0,0 0 1 0 0,0 1 0 0 0,1-1-1 0 0,-1 0 1 0 0,0-1-119 0 0,-1-2 94 0 0,0 1-19 0 0,-1 0 0 0 0,0 0 0 0 0,0 0 0 0 0,0 0 1 0 0,-1 1-1 0 0,1-1 0 0 0,-1 1 0 0 0,0 0 0 0 0,0 0 0 0 0,0 0 0 0 0,-3-1-75 0 0,0 0 76 0 0,1-1 1 0 0,-1 0 0 0 0,1 0-1 0 0,-4-5-76 0 0,-38-50 554 0 0,47 59-518 0 0,-1-1 1 0 0,0 1-1 0 0,0 0 1 0 0,0 0 0 0 0,1 0-1 0 0,-1 0 1 0 0,0 1-1 0 0,0-1 1 0 0,0 0 0 0 0,0 1-1 0 0,0 0 1 0 0,-1-1-37 0 0,-13-3 188 0 0,-12-6 118 0 0,-1 2-206 0 0,17 1-58 0 0,11 6-35 0 0,1 1 1 0 0,-1-1-1 0 0,0 0 0 0 0,0 1 1 0 0,0-1-1 0 0,0 0 1 0 0,-1 1-1 0 0,1-1 0 0 0,0 1 1 0 0,0 0-1 0 0,0-1 0 0 0,0 1 1 0 0,0 0-1 0 0,-1 0-7 0 0,2 0 65 0 0,0 0-1 0 0,-7-3 38 0 0,1 0-1 0 0,0 0 0 0 0,1 0 0 0 0,-3-3-101 0 0,5 5 1 0 0,3 1 1 0 0,-1-1 0 0 0,1 1 0 0 0,-1-1 0 0 0,1 1 0 0 0,-1 0 1 0 0,1-1-1 0 0,-1 1 0 0 0,1 0 0 0 0,-1 0 0 0 0,1 0 0 0 0,-1-1 0 0 0,1 1 1 0 0,-1 0-1 0 0,0 0 0 0 0,1 0 0 0 0,-1 0 0 0 0,1 0 0 0 0,-1 0 0 0 0,1 0 1 0 0,-1 0-3 0 0,0 0 1 0 0,1 0 0 0 0,-1 0 1 0 0,1 0-1 0 0,-1 0 1 0 0,1 0-1 0 0,-1-1 0 0 0,1 1 1 0 0,-1 0-1 0 0,1 0 0 0 0,-1 0 1 0 0,1-1-1 0 0,-1 1 1 0 0,1 0-1 0 0,-1-1 0 0 0,1 1 1 0 0,-1 0-1 0 0,1-1 1 0 0,0 1-1 0 0,-1-1 0 0 0,1 1 1 0 0,0 0-1 0 0,-1-1 0 0 0,1 0-1 0 0,-17-13 64 0 0,16 14-59 0 0,0-1 0 0 0,1 1-1 0 0,-1-1 1 0 0,0 1-1 0 0,0-1 1 0 0,0 1-1 0 0,0-1 1 0 0,0 0 0 0 0,1 1-1 0 0,-1-1 1 0 0,0 0-1 0 0,1 0 1 0 0,-1 0-1 0 0,1 0 1 0 0,-1 1 0 0 0,1-1-1 0 0,-1 0 1 0 0,1 0-5 0 0,-1 0 3 0 0,1 0 1 0 0,0 1 0 0 0,-1-1 0 0 0,1 0 0 0 0,0 1 0 0 0,-1-1 0 0 0,1 1-1 0 0,-1-1 1 0 0,1 1 0 0 0,-1-1 0 0 0,1 1 0 0 0,-1-1 0 0 0,1 1-1 0 0,-2-1-3 0 0,-12-10 54 0 0,12 8-37 0 0,-1 1 0 0 0,1 0-1 0 0,-1 0 1 0 0,1 1 0 0 0,-1-1-1 0 0,0 0 1 0 0,0 1 0 0 0,0 0-1 0 0,-2-1-16 0 0,-25-11 300 0 0,12 7-154 0 0,15 5-125 0 0,-1 0-1 0 0,1-1 0 0 0,0 2 0 0 0,0-1 0 0 0,-1 0 0 0 0,-1 0-20 0 0,-15-12 117 0 0,15 10-117 0 0,-13-4 0 0 0,13 6 0 0 0,-8-5 0 0 0,11 2 0 0 0,2 3 0 0 0,0 0 0 0 0,0 1 0 0 0,0-1 0 0 0,0 1 0 0 0,-1-1 0 0 0,1 1 0 0 0,0 0 0 0 0,-1-1 0 0 0,1 1 0 0 0,0 0 0 0 0,0-1 0 0 0,-1 1 0 0 0,1 0 0 0 0,-1-1 0 0 0,1 1 0 0 0,0 0 0 0 0,-1 0 0 0 0,1-1 0 0 0,-1 1 0 0 0,1 0 0 0 0,-1 0 0 0 0,1 0 0 0 0,0-1 0 0 0,-1 1 0 0 0,1 0 0 0 0,-1 0 0 0 0,1 0 0 0 0,-1 0 0 0 0,1 0 0 0 0,-1 0 0 0 0,1 0 0 0 0,-1 0 0 0 0,1 0 0 0 0,-1 0 0 0 0,-1 1 0 0 0,-25-13 54 0 0,25 10-46 0 0,-14-2 48 0 0,-11-6-46 0 0,26 9-10 0 0,1 1 0 0 0,-1 0 0 0 0,1 0 0 0 0,0-1 0 0 0,-1 1 0 0 0,1 0 0 0 0,-1 0 0 0 0,1 0 0 0 0,-1 0 0 0 0,1 0 0 0 0,-1 0 0 0 0,1 0 0 0 0,-1 0 0 0 0,1 0 0 0 0,-1 0 0 0 0,1 0 0 0 0,-1 0 0 0 0,1 0 0 0 0,-1 0 0 0 0,1 0 0 0 0,-7-1 0 0 0,-13-15 0 0 0,7 7 67 0 0,11 8-62 0 0,1 1 0 0 0,0-1 0 0 0,0 0 0 0 0,0 0 0 0 0,0 0 0 0 0,0 1 0 0 0,0-1 0 0 0,0 0 0 0 0,0 0 0 0 0,0 0 0 0 0,0 0 0 0 0,1 0 0 0 0,-1-1 0 0 0,0 1 0 0 0,0-1-5 0 0,1 1 8 0 0,-1 1-1 0 0,1-1 1 0 0,-1 1 0 0 0,1-1 0 0 0,-1 1-1 0 0,1-1 1 0 0,-1 1 0 0 0,0 0 0 0 0,1-1-1 0 0,-1 1 1 0 0,0 0 0 0 0,1-1 0 0 0,-1 1-1 0 0,0 0 1 0 0,1 0 0 0 0,-1-1 0 0 0,0 1-8 0 0,-2 0 14 0 0,-16-13 69 0 0,19 13-77 0 0,-1 0 0 0 0,0 0-1 0 0,1 0 1 0 0,-1 0 0 0 0,0 0-1 0 0,1-1 1 0 0,-1 1 0 0 0,1 0 0 0 0,-1 0-1 0 0,1-1 1 0 0,-1 1 0 0 0,1 0 0 0 0,-1-1-1 0 0,1 1 1 0 0,-1-1 0 0 0,1 1 0 0 0,-1 0-1 0 0,1-1 1 0 0,-1 1 0 0 0,1-1-6 0 0,-6-3 18 0 0,-17-6-18 0 0,20 9 0 0 0,1-1 0 0 0,0 1 0 0 0,0 0 0 0 0,0-1 0 0 0,0 1 0 0 0,0-1 0 0 0,0 0 0 0 0,0 0 0 0 0,1 0 0 0 0,-1 0 0 0 0,-5-6 0 0 0,-11-12 94 0 0,16 18-87 0 0,0 0 0 0 0,0 0 1 0 0,0 1-1 0 0,0-1 1 0 0,0 1-1 0 0,0 0 0 0 0,-1-1 1 0 0,1 1-1 0 0,0 0 1 0 0,-1 0-1 0 0,1 1 0 0 0,-1-1 1 0 0,1 0-1 0 0,-1 1 0 0 0,0-1-7 0 0,-11-3 20 0 0,-4-1 2 0 0,14 5-15 0 0,0-1 0 0 0,0-1 0 0 0,0 1 0 0 0,0 0 0 0 0,0-1 0 0 0,0 0-7 0 0,-14-10 16 0 0,13 6 13 0 0,-3-10-10 0 0,4 12-12 0 0,1 0 1 0 0,-1 1-1 0 0,0-1 0 0 0,0 1 0 0 0,0 0 0 0 0,0 0 0 0 0,-1 0 0 0 0,1 0 0 0 0,-1 0-7 0 0,-3-1 0 0 0,6 2 0 0 0,-50-27 54 0 0,51 29-54 0 0,0 0 1 0 0,1-1 0 0 0,-1 1-1 0 0,0 0 1 0 0,1 0 0 0 0,-1-1-1 0 0,0 1 1 0 0,1-1 0 0 0,-1 1-1 0 0,1-1 1 0 0,-1 1 0 0 0,1-1-1 0 0,-1 1 1 0 0,1-1 0 0 0,-1 1-1 0 0,1-1 1 0 0,-1 1 0 0 0,1-1-1 0 0,0 0 1 0 0,-1 0-1 0 0,1 1 0 0 0,0-1 0 0 0,-1 1 0 0 0,1-1 0 0 0,0 1-1 0 0,-1-1 1 0 0,1 1 0 0 0,-1-1 0 0 0,1 1 0 0 0,-1-1 0 0 0,1 1 0 0 0,-1 0 0 0 0,1-1-1 0 0,-1 1 1 0 0,0 0 0 0 0,1-1 0 0 0,-1 1 0 0 0,0 0 0 0 0,1 0 0 0 0,-1-1 0 0 0,1 1-1 0 0,-2 0 1 0 0,-2-1 30 0 0,-21-23 15 0 0,9 17 8 0 0,8 4-53 0 0,0 1 0 0 0,0 0 0 0 0,-2-2 12 0 0,10 4-8 0 0,-4-1 16 0 0,1-1 0 0 0,0 1 0 0 0,-1-1 0 0 0,1 0 0 0 0,0 1 0 0 0,0-2-20 0 0,-4-3 0 0 0,-2 2 0 0 0,1 0 0 0 0,0-2 0 0 0,-1 1 0 0 0,-2 1 0 0 0,3-2 0 0 0,3-2 0 0 0,-2 2 0 0 0,2 0 0 0 0,1 2 0 0 0,-8-15 0 0 0,7 14 0 0 0,4 4 0 0 0,-1 0 0 0 0,0 0 0 0 0,1 0 0 0 0,-1-1 0 0 0,0 1 0 0 0,1 0 0 0 0,0-1 0 0 0,-1 1 0 0 0,1-1 0 0 0,0 0 0 0 0,0 1 0 0 0,0-1 0 0 0,0 0 0 0 0,0 1 0 0 0,0-2 0 0 0,-2-4 0 0 0,-6-19 0 0 0,9 25 0 0 0,-1-1 0 0 0,0 1 0 0 0,0 1 0 0 0,0-1 0 0 0,0 0 0 0 0,0 1 0 0 0,0-1 0 0 0,0 0 0 0 0,0 0 0 0 0,0 0 0 0 0,0 0 0 0 0,1 0 0 0 0,-1 0 0 0 0,0 0 0 0 0,1 0 0 0 0,-1 0 0 0 0,0-1 0 0 0,-3-2 0 0 0,0 1 0 0 0,-1-4 0 0 0,3 3 0 0 0,-2 0 0 0 0,3 3 0 0 0,-4-15 0 0 0,2 12 0 0 0,-1 0 0 0 0,-1-2 0 0 0,-8-3 0 0 0,7 6 0 0 0,1 0 0 0 0,1-2 0 0 0,3-1 0 0 0,-2 2 0 0 0,-4 0 0 0 0,5 2 0 0 0,-5-10 0 0 0,6 8 0 0 0,2 1 0 0 0,-6-11 0 0 0,5 13 0 0 0,-7-9 0 0 0,2 8 0 0 0,0 0 0 0 0,-10-5 0 0 0,10 6 0 0 0,-19-2 0 0 0,21 2 0 0 0,-2-2 0 0 0,1 3 0 0 0,0-1 0 0 0,-3-1 0 0 0,3-1 0 0 0,0 1 0 0 0,1-6 0 0 0,-4 3 0 0 0,7 5 0 0 0,-7-3 0 0 0,2 2 0 0 0,2-3 0 0 0,-1 0 0 0 0,4-2 0 0 0,0-2 0 0 0,3 1 0 0 0,-6 0 0 0 0,3 6 0 0 0,-1 1 0 0 0,1 0 0 0 0,0-1 0 0 0,0 1 0 0 0,-1 0 0 0 0,1-1 0 0 0,0 1 0 0 0,0 0 0 0 0,-1 0 0 0 0,1-1 0 0 0,0 1 0 0 0,-1 0 0 0 0,1 0 0 0 0,-1-1 0 0 0,1 1 0 0 0,0 0 0 0 0,-1 0 0 0 0,1 0 0 0 0,0 0 0 0 0,-1 0 0 0 0,1 0 0 0 0,-1 0 0 0 0,1-1 0 0 0,0 1 0 0 0,-1 0 0 0 0,1 0 0 0 0,-8 0 0 0 0,0-1 0 0 0,0 1 0 0 0,1 1 0 0 0,1 1 0 0 0,0-2 0 0 0,5-1 0 0 0,1 1 0 0 0,-1 0 0 0 0,0 0 0 0 0,1 0 0 0 0,-1 0 0 0 0,1 0 0 0 0,-1 0 0 0 0,1-1 0 0 0,-1 1 0 0 0,1 0 0 0 0,-1-1 0 0 0,1 1 0 0 0,0 0 0 0 0,-1-1 0 0 0,1 1 0 0 0,-1 0 0 0 0,1-1 0 0 0,0 1 0 0 0,-1-1 0 0 0,1 1 0 0 0,0 0 0 0 0,-1-1 0 0 0,1 1 0 0 0,0-1 0 0 0,0 1 0 0 0,0-1 0 0 0,-1 1 0 0 0,1-1 0 0 0,0 0 0 0 0,0 1 0 0 0,0-1 0 0 0,0 1 0 0 0,0-1 0 0 0,0 1 0 0 0,0-1 0 0 0,0 0 0 0 0,2-1-12 0 0,-2 1-52 0 0,0 1-28 0 0,0 0-41 0 0,0 0-150 0 0,0 0-38 0 0,0 0-6 0 0,0 0-174 0 0,2 3-1365 0 0,-2-3 1801 0 0,0 0 1 0 0,1 0-1 0 0,-1 0 1 0 0,0 1 0 0 0,0-1-1 0 0,0 0 1 0 0,0 0-1 0 0,1 0 1 0 0,-1 0-1 0 0,0 1 1 0 0,0-1-1 0 0,0 0 1 0 0,0 0-1 0 0,0 0 1 0 0,0 1 0 0 0,0-1-1 0 0,0 0 1 0 0,0 0-1 0 0,0 0 1 0 0,1 1-1 0 0,-1-1 1 0 0,0 0-1 0 0,0 0 1 0 0,0 0 0 0 0,0 1-1 0 0,0-1 1 0 0,-1 0-1 0 0,1 0 1 0 0,0 1-1 0 0,0-1 1 0 0,0 0-1 0 0,0 0 1 0 0,0 0-1 0 0,0 1 1 0 0,0-1 0 0 0,0 0-1 0 0,0 0 1 0 0,0 0-1 0 0,-1 1 65 0 0,-5 14-1622 0 0</inkml:trace>
  <inkml:trace contextRef="#ctx0" brushRef="#br0" timeOffset="49329.087">7465 7081 2760 0 0,'0'0'281'0'0,"0"0"139"0"0,0 0 58 0 0,0 0 15 0 0,0 0-28 0 0,0 0-129 0 0,0 0-59 0 0,0 0-11 0 0,8-15 1682 0 0,-4 10-1618 0 0,-3 3-144 0 0,0 1-1 0 0,1 0 1 0 0,-1-1 0 0 0,0 1-1 0 0,0-1 1 0 0,0 0-1 0 0,-1 1 1 0 0,1-1-1 0 0,0 0 1 0 0,-1 1-1 0 0,1-1 1 0 0,0 0-186 0 0,-1-1 113 0 0,2 2-51 0 0,-1-1 0 0 0,0 0 0 0 0,0 0-1 0 0,0 0 1 0 0,0 0 0 0 0,0 0 0 0 0,0 0 0 0 0,0 0-1 0 0,-1 0 1 0 0,1 0 0 0 0,-1-1 0 0 0,1 0-62 0 0,-1 2 96 0 0,4-6 70 0 0,-3 4-117 0 0,0 0 0 0 0,0 0 0 0 0,0 0-1 0 0,-1 0 1 0 0,1-1 0 0 0,-1 1 0 0 0,0 0 0 0 0,0 0-1 0 0,0 0 1 0 0,0-3-49 0 0,0-4 154 0 0,0 5-71 0 0,0 1 63 0 0,0-1 0 0 0,0 0 0 0 0,-1 1 0 0 0,0-1 1 0 0,1 0-1 0 0,-2-2-146 0 0,0 2 138 0 0,1-1 0 0 0,0 0 0 0 0,0 0 0 0 0,1 0 0 0 0,0 0 0 0 0,0-3-138 0 0,0 8 8 0 0,0 1 0 0 0,0-1 0 0 0,0 0 0 0 0,0 0 1 0 0,0 1-1 0 0,0-1 0 0 0,-1 0 0 0 0,1 0 0 0 0,0 1 0 0 0,0-1 1 0 0,0 0-1 0 0,-1 1 0 0 0,1-1 0 0 0,0 0 0 0 0,-1 1 1 0 0,1-1-1 0 0,-1 0 0 0 0,1 1-8 0 0,-1-1 6 0 0,1 1 0 0 0,0-1 0 0 0,0 1 0 0 0,-1-1 0 0 0,1 1 0 0 0,0-1 0 0 0,0 1 1 0 0,0-1-1 0 0,0 1 0 0 0,0-1 0 0 0,-1 1 0 0 0,1-1 0 0 0,0 1 0 0 0,0-1 0 0 0,0 1 0 0 0,0-1 0 0 0,0 1 0 0 0,1-1 0 0 0,-1 1 0 0 0,0-1 0 0 0,0 1 1 0 0,0-1-1 0 0,0 1 0 0 0,1-1 0 0 0,-1 1 0 0 0,0-1 0 0 0,0 1 0 0 0,1-1-6 0 0,6-15 135 0 0,-6 12-119 0 0,-1 2 64 0 0,1 1 0 0 0,-1 1-71 0 0,1-1-1 0 0,-1 1 1 0 0,0 0 0 0 0,0-1 0 0 0,1 1 0 0 0,-1-1 0 0 0,0 1 0 0 0,0-1 0 0 0,0 1 0 0 0,0-1 0 0 0,1 1 0 0 0,-1-1 0 0 0,0 0 0 0 0,0 1 0 0 0,0-1 0 0 0,0 1 0 0 0,0-1 0 0 0,0 1 0 0 0,0-1 0 0 0,-1 1 0 0 0,1-1-1 0 0,0 1 1 0 0,0-1-9 0 0,-3-6 77 0 0,3-9-78 0 0,-2 13 117 0 0,1 1-96 0 0,3-7 91 0 0,-2 7 3 0 0,0 0 0 0 0,0 0 0 0 0,0 0 0 0 0,0 0 0 0 0,-1 0 0 0 0,1 0 0 0 0,-1 1 0 0 0,0-2-114 0 0,0-4 0 0 0,-3-1 43 0 0,3 2 100 0 0,7-6-57 0 0,-2 5-86 0 0,0 0 0 0 0,-1 4 10 0 0,-2 2 44 0 0,-1 0-1 0 0,0-4-28 0 0,0 4 45 0 0,-1-1-5 0 0,0-1-68 0 0,8-8 142 0 0,-2 2-126 0 0,-6 5-14 0 0,12-22 0 0 0,-9 24-17 0 0,3-10-29 0 0,-3 9 57 0 0,-2 5 13 0 0,-1-30 8 0 0,2 21-31 0 0,2 3 0 0 0,-2-3 0 0 0,-1 1 11 0 0,0 3 32 0 0,0-2-22 0 0,0 3 22 0 0,1-1-33 0 0,4-4-10 0 0,-3 1 0 0 0,0-2-2 0 0,3-2 15 0 0,-4 9 19 0 0,-2-2-21 0 0,9-11-22 0 0,-7 13-101 0 0,-1 1-43 0 0,0 0-1071 0 0,0 0-4267 0 0</inkml:trace>
  <inkml:trace contextRef="#ctx0" brushRef="#br0" timeOffset="62763.734">9901 7638 11600 0 0,'0'0'530'0'0,"-2"2"-7"0"0,-4 3-288 0 0,5-4 18 0 0,1-1 47 0 0,0 0 11 0 0,0 0 46 0 0,0 0 191 0 0,0 0 85 0 0,0 0 21 0 0,0 0-53 0 0,4-55 957 0 0,-4 43-1298 0 0,0 0 0 0 0,-1-1 0 0 0,-2-7-260 0 0,2 15 69 0 0,0 1 0 0 0,-1-1-1 0 0,1 1 1 0 0,-1-1 0 0 0,0 1 0 0 0,0 0-1 0 0,0 0 1 0 0,-1 0 0 0 0,1 0 0 0 0,-1 0-1 0 0,-1-1-68 0 0,2 3 59 0 0,0-1-1 0 0,0 0 1 0 0,1 1-1 0 0,-1-1 0 0 0,1 0 1 0 0,0 0-1 0 0,-1-3-58 0 0,-9-16 263 0 0,2 8-129 0 0,-14-18 218 0 0,2-2 0 0 0,-3-9-352 0 0,3 8 32 0 0,15 26-22 0 0,0-1 0 0 0,1 1 0 0 0,0-1 0 0 0,0-2-10 0 0,-4-7 3 0 0,0 1 0 0 0,-1-1 0 0 0,0 2 0 0 0,-10-12-3 0 0,-15-26 137 0 0,28 39-87 0 0,-4-4-47 0 0,0 4 52 0 0,1-1 1 0 0,0 0-1 0 0,-5-14-55 0 0,4 8 226 0 0,5 9-23 0 0,4 10-217 0 0,0 0 0 0 0,0 0 0 0 0,0 0 1 0 0,0 0-1 0 0,0 1 0 0 0,-3-3 14 0 0,-4-7-65 0 0,9 11 65 0 0,-1 0 0 0 0,0 1 1 0 0,0-1-1 0 0,0 1 0 0 0,-1-1 0 0 0,1 1 0 0 0,0 0 0 0 0,0-1 0 0 0,-1 1 0 0 0,1 0 0 0 0,-40-35 64 0 0,40 34-58 0 0,-1 1 0 0 0,1 0-1 0 0,0 0 1 0 0,0 0-1 0 0,0-1 1 0 0,0 1 0 0 0,0 0-1 0 0,0-1 1 0 0,1 1 0 0 0,-1-1-1 0 0,0 0-5 0 0,-6-11 62 0 0,3 8-28 0 0,0-1 0 0 0,1 0 0 0 0,0 0 1 0 0,0 0-1 0 0,0-1 0 0 0,1 1 0 0 0,-1-3-34 0 0,-5-15 24 0 0,4 5 30 0 0,4 17-47 0 0,0 0-1 0 0,0-1 1 0 0,-1 1-1 0 0,1 0 1 0 0,-1-1 0 0 0,1 1-1 0 0,-1 0 1 0 0,-1-1-7 0 0,-18-37 70 0 0,13 28-18 0 0,5 9-33 0 0,1 1-1 0 0,0-1 1 0 0,-1 1-1 0 0,1 0 1 0 0,-1 0-1 0 0,1-1 1 0 0,-1 1-1 0 0,0 0-18 0 0,-1 0 30 0 0,1 0 1 0 0,0 0-1 0 0,0 0 0 0 0,0 0 0 0 0,0-1 0 0 0,0 1 1 0 0,0-1-1 0 0,0 0 0 0 0,1 1 0 0 0,0-1 0 0 0,-2-3-30 0 0,-5-13 191 0 0,6 18-181 0 0,1-1-1 0 0,0 0 0 0 0,1 1 0 0 0,-1-1 1 0 0,0 1-1 0 0,0-1 0 0 0,1 0 1 0 0,-1 0-1 0 0,1 1 0 0 0,0-1 1 0 0,-1 0-1 0 0,1 0 0 0 0,0 0-9 0 0,1-1 0 0 0,-3-12 0 0 0,2 12 0 0 0,0 1 0 0 0,-1 0 0 0 0,1 0 0 0 0,-1-1 0 0 0,0 1 0 0 0,0 0 0 0 0,0 0 0 0 0,0 0 0 0 0,0 0 0 0 0,0 0 0 0 0,-1-1 0 0 0,-7-10 0 0 0,7 8 11 0 0,-1 0 0 0 0,-1 0-1 0 0,1 0 1 0 0,-1 1 0 0 0,1-1-1 0 0,-6-3-10 0 0,5 4 0 0 0,-1-4 0 0 0,1-2 0 0 0,4 8 0 0 0,-16-14 0 0 0,16 16 0 0 0,0-1 0 0 0,-1 1 0 0 0,1 0 0 0 0,0 0 0 0 0,0-1 0 0 0,-1 1 0 0 0,1 0 0 0 0,0 0 0 0 0,0-1 0 0 0,0 1 0 0 0,-1 0 0 0 0,1-1 0 0 0,0 1 0 0 0,0 0 0 0 0,0-1 0 0 0,0 1 0 0 0,0 0 0 0 0,0-1 0 0 0,0 1 0 0 0,0 0 0 0 0,0-1 0 0 0,0 1 0 0 0,0 0 0 0 0,0-1 0 0 0,0 1 0 0 0,0-1 0 0 0,0 1 0 0 0,0 0 0 0 0,0-1 0 0 0,0 1 0 0 0,0 0 0 0 0,0-1 0 0 0,0 1 0 0 0,1 0 0 0 0,-1-1 0 0 0,0 1 0 0 0,0 0 0 0 0,0 0 0 0 0,1-1 0 0 0,-1 1 0 0 0,0 0 0 0 0,1-1 0 0 0,-8-21 0 0 0,6 19 0 0 0,0 2 0 0 0,0-1 0 0 0,1 1 0 0 0,-1 0 0 0 0,0 0 0 0 0,0 0 0 0 0,-1 0 0 0 0,1 0 0 0 0,0 0 0 0 0,0 0 0 0 0,0 0 0 0 0,-1 0 0 0 0,1 1 0 0 0,-1-1 0 0 0,-7-6 0 0 0,2 3 0 0 0,6 3 0 0 0,-1 0 0 0 0,1 0 0 0 0,-1 0 0 0 0,0 0 0 0 0,1 0 0 0 0,0 0 0 0 0,-1-1 0 0 0,1 1 0 0 0,0 0 0 0 0,0-1 0 0 0,-1 0 0 0 0,-1-1 0 0 0,1-1 0 0 0,-1 0 0 0 0,1 0 0 0 0,0 1 0 0 0,-1-1 0 0 0,2-1 0 0 0,-1 1 0 0 0,0 0 0 0 0,1 0 0 0 0,0-1 0 0 0,0 1 0 0 0,0-2 0 0 0,0 3 0 0 0,1 1 0 0 0,-2-1 0 0 0,1 0 0 0 0,0 0 0 0 0,0 1 0 0 0,-1-1 0 0 0,1 1 0 0 0,-1-1 0 0 0,0 1 0 0 0,0 0 0 0 0,0 0 0 0 0,0-1 0 0 0,0 1 0 0 0,0 1 0 0 0,-8-10 0 0 0,-26-44 64 0 0,34 52-64 0 0,0-1 0 0 0,0 0 0 0 0,0 1 0 0 0,1-1 0 0 0,-1 0 0 0 0,0-3 0 0 0,1 3 0 0 0,0 0 0 0 0,0 0 0 0 0,-1 0 0 0 0,0 1 0 0 0,0-1 0 0 0,0 0 0 0 0,-15-26 0 0 0,5-2 0 0 0,-28-41 0 0 0,20 23 0 0 0,15 32-77 0 0,3 10 63 0 0,0 2 3 0 0,0 0 1 0 0,0 0-1 0 0,0 0 1 0 0,-1 0-1 0 0,0-1 11 0 0,-25-25 0 0 0,11 10 0 0 0,5 8-64 0 0,3 0 64 0 0,-27-30 0 0 0,32 38 0 0 0,0 0 0 0 0,0 0 0 0 0,1-1 0 0 0,-1-1 0 0 0,-5-9 0 0 0,9 17 0 0 0,-2-3-13 0 0,0 0 1 0 0,0-1-1 0 0,0 1 0 0 0,0 1 0 0 0,-1-1 0 0 0,1 0 1 0 0,-1 1-1 0 0,0-1 0 0 0,0 1 0 0 0,-2-1 13 0 0,-11-13 0 0 0,12 13 0 0 0,0-1 0 0 0,-1 0 0 0 0,-2 0 0 0 0,2 0 0 0 0,1-2 0 0 0,0 0-5 0 0,1 2-7 0 0,0 0 0 0 0,0 0 1 0 0,1 0-1 0 0,0-1 0 0 0,-1-2 12 0 0,3 7 0 0 0,0-1 0 0 0,0 1 0 0 0,-1 0 0 0 0,1-1 0 0 0,0 1 0 0 0,0-1 0 0 0,0 1 0 0 0,0 0 0 0 0,0-1 0 0 0,-1 1 0 0 0,1-1 0 0 0,0 1 0 0 0,0 0 0 0 0,0-1 0 0 0,-1 1 0 0 0,1 0 0 0 0,0-1 0 0 0,-1 1 0 0 0,1 0 0 0 0,0 0 0 0 0,-1-1 0 0 0,1 1 0 0 0,0 0 0 0 0,-1 0 0 0 0,1-1 0 0 0,-1 1 0 0 0,1 0 0 0 0,0 0 0 0 0,-1 0 0 0 0,1 0 0 0 0,-1 0 0 0 0,1 0 0 0 0,0-1 0 0 0,-1 1 0 0 0,1 0 0 0 0,0 0 0 0 0,-1 0 0 0 0,1 0 0 0 0,0-1 0 0 0,-1 1 0 0 0,1 0 0 0 0,0 0 0 0 0,-1 0 0 0 0,1-1 0 0 0,0 1 0 0 0,0 0 0 0 0,-1-1 0 0 0,1 1 0 0 0,0 0 0 0 0,0-1 0 0 0,0 1 0 0 0,-1 0 0 0 0,1-1 0 0 0,0 1 0 0 0,0 0 0 0 0,0-1 0 0 0,0 1 0 0 0,0 0 0 0 0,0-1 0 0 0,0 1 0 0 0,0-1 0 0 0,-1-2 0 0 0,-1 0 0 0 0,-8-4 0 0 0,6 2 0 0 0,3-1 0 0 0,-3-1 0 0 0,1 0 0 0 0,0 0 0 0 0,1-7 0 0 0,2 8 0 0 0,-1 4 0 0 0,-3-5 0 0 0,3 7 0 0 0,1 0 0 0 0,-1 0 0 0 0,1 0 0 0 0,-1 0 0 0 0,0 0 0 0 0,1 0 0 0 0,-1 0 0 0 0,1-1 0 0 0,-1 1 0 0 0,1 0 0 0 0,-1 0 0 0 0,1-1 0 0 0,-1 1 0 0 0,1 0 0 0 0,-1-1 0 0 0,1 1 0 0 0,-1-1 0 0 0,1 1 0 0 0,-5-7 0 0 0,1 3 0 0 0,0 0 0 0 0,0-2 0 0 0,1 1 0 0 0,-1-3 17 0 0,2 7 1 0 0,-2-11 1 0 0,0 5-3 0 0,-3 1-71 0 0,6 5-193 0 0,1 1-55 0 0,0 0-1 0 0,0 0-173 0 0,0 0-727 0 0,0 0-315 0 0,0 0-65 0 0</inkml:trace>
  <inkml:trace contextRef="#ctx0" brushRef="#br0" timeOffset="64841.383">10762 4472 1376 0 0,'-5'-2'51'0'0,"5"2"-38"0"0,-1-1 0 0 0,0 1 0 0 0,0-1 0 0 0,-1 1 0 0 0,1-1 0 0 0,0 1 0 0 0,0 0 0 0 0,0-1-1 0 0,0 1 1 0 0,0 0 0 0 0,0 0 0 0 0,0 0 0 0 0,0 0 0 0 0,-1 0 0 0 0,1 0 0 0 0,0 0 0 0 0,0 0 0 0 0,0 0 0 0 0,0 0 0 0 0,0 1 0 0 0,0-1 0 0 0,0 1 0 0 0,0-1 0 0 0,-1 1-1 0 0,1-1 1 0 0,1 1 0 0 0,-1-1 0 0 0,-1 1-13 0 0,-11 11 5981 0 0,-10 2-3472 0 0,18-10-2284 0 0,-47 29 1701 0 0,9-5 1340 0 0,-34 16-3266 0 0,65-37 383 0 0,1 0 0 0 0,0 1 0 0 0,-6 6-383 0 0,-17 11 568 0 0,7-6-491 0 0,0 1 1 0 0,2 1 0 0 0,0 2-1 0 0,-1 3-77 0 0,3-4 107 0 0,-15 10-107 0 0,-2 3 137 0 0,-2-2 191 0 0,35-28-259 0 0,-2 1-1 0 0,1-1 0 0 0,-1 0 0 0 0,1-1 0 0 0,-1 0 0 0 0,0-1 0 0 0,-5 2-68 0 0,-22 8 169 0 0,-69 32 1 0 0,93-40-170 0 0,5-3 0 0 0,0 1 0 0 0,0 0 0 0 0,0 1 0 0 0,1 0 0 0 0,-1 0 0 0 0,1 0 0 0 0,0 0 0 0 0,1 1 0 0 0,-4 3 0 0 0,7-6 3 0 0,0 0 0 0 0,0 0-1 0 0,0-1 1 0 0,-1 1-1 0 0,1 0 1 0 0,-1-1 0 0 0,0 0-1 0 0,1 0 1 0 0,-1 1 0 0 0,0-2-1 0 0,0 1-2 0 0,-36 8 57 0 0,8-2-19 0 0,8-2-24 0 0,18-4-15 0 0,0 0 1 0 0,0 0 0 0 0,0 0 0 0 0,0 1-1 0 0,-3 1 1 0 0,-25 11 19 0 0,24-11-12 0 0,1 0 1 0 0,0 1 0 0 0,0 0-1 0 0,0 1 1 0 0,1-1-1 0 0,-3 3-7 0 0,-21 16 0 0 0,-26 15 0 0 0,40-27 0 0 0,-7 1 0 0 0,18-8 0 0 0,-1-1 0 0 0,1 1 0 0 0,0 0 0 0 0,0 0 0 0 0,-1 1 0 0 0,-42 32-53 0 0,17-13-102 0 0,4-12-21 0 0,17-4 176 0 0,9-6 0 0 0,0 0 0 0 0,0 0 0 0 0,-1 0 0 0 0,1-1 0 0 0,-1 1 0 0 0,1-1 0 0 0,-1 1 0 0 0,1-1 0 0 0,-1 0 0 0 0,0 0 0 0 0,0 0 0 0 0,1-1 0 0 0,0 1 0 0 0,-7 7 0 0 0,2-4 0 0 0,-3 1 0 0 0,9-3 0 0 0,1-1 0 0 0,0-1 0 0 0,0 1 0 0 0,0-1 0 0 0,0 1 0 0 0,0-1 0 0 0,0 1 0 0 0,0-1 0 0 0,-1 1 0 0 0,1-1 0 0 0,0 1 0 0 0,0-1 0 0 0,-1 1 0 0 0,1-1 0 0 0,0 1 0 0 0,-1-1 0 0 0,1 0 0 0 0,0 1 0 0 0,-1-1 0 0 0,1 1 0 0 0,0-1 0 0 0,-1 0 0 0 0,1 0 0 0 0,-1 1 0 0 0,-1 1 0 0 0,-1 0 0 0 0,1 1 0 0 0,-1-1 0 0 0,0-1 0 0 0,0 1 0 0 0,0 0 0 0 0,0-1 0 0 0,0 1 0 0 0,0-1 0 0 0,0 0 0 0 0,0 0 0 0 0,-1 0 0 0 0,-9 3 0 0 0,8-1 16 0 0,3-2-11 0 0,0 0-1 0 0,1 0 0 0 0,-1 0 1 0 0,0-1-1 0 0,0 1 1 0 0,0 0-1 0 0,0-1 0 0 0,0 1 1 0 0,1-1-1 0 0,-1 0 0 0 0,-1 0-4 0 0,-6 4-2 0 0,8-3 5 0 0,0 0 1 0 0,0-1-1 0 0,0 1 1 0 0,0 0-1 0 0,1-1 1 0 0,-1 1-1 0 0,0-1 1 0 0,0 1-1 0 0,-1-1 1 0 0,1 1-1 0 0,0-1 1 0 0,0 0-1 0 0,0 0 1 0 0,0 1-1 0 0,0-1 1 0 0,-1 0-4 0 0,-22 10 74 0 0,4 2-74 0 0,-8 3 0 0 0,20-13 0 0 0,3-1 0 0 0,-5 2 0 0 0,6-2 0 0 0,-6 6 0 0 0,1 0 1 0 0,1 1-12 0 0,4-2-16 0 0,2-4 24 0 0,1 1-1 0 0,-1-1 1 0 0,1 0 0 0 0,-1-1-1 0 0,1 1 1 0 0,-1 0 0 0 0,0 0-1 0 0,-1 0 4 0 0,-4 2 0 0 0,2 0 0 0 0,-2-1 0 0 0,-1 1 0 0 0,-17 10 0 0 0,-15 15 0 0 0,38-28 7 0 0,1 0-1 0 0,0 0 1 0 0,0 0-1 0 0,-1 0 1 0 0,1 0-1 0 0,-1 0 1 0 0,1 0-1 0 0,-1-1 1 0 0,1 1-1 0 0,-1-1 0 0 0,0 1 1 0 0,1-1-1 0 0,-1 0-6 0 0,1 0 60 0 0,1 1-57 0 0,0-1 0 0 0,0 0 0 0 0,-1 0 1 0 0,1 0-1 0 0,0 1 0 0 0,0-1 0 0 0,-1 0 0 0 0,1 0 0 0 0,0 0 0 0 0,0 0 0 0 0,-1 0 0 0 0,1 0 0 0 0,0 0 0 0 0,-1 0 0 0 0,1 0 0 0 0,0 0 0 0 0,0 0 0 0 0,-1 0 0 0 0,1 0 0 0 0,0 0 0 0 0,-1 0 0 0 0,1 0 0 0 0,0 0 0 0 0,0 0 0 0 0,-1 0 0 0 0,1 0-3 0 0,-1 0 0 0 0,0-1-1 0 0,0 1 1 0 0,0 0 0 0 0,0 0-1 0 0,0 0 1 0 0,0 0 0 0 0,0 0-1 0 0,0 0 1 0 0,0 1 0 0 0,0-1-1 0 0,0 0 1 0 0,0 0 0 0 0,0 1-1 0 0,0-1 1 0 0,0 1-1 0 0,0-1 1 0 0,0 1 0 0 0,0-1-1 0 0,0 1 1 0 0,-31 27 0 0 0,26-24 0 0 0,0-1 0 0 0,-1 0 0 0 0,1 0 0 0 0,0 0 0 0 0,0 1 0 0 0,0 0 0 0 0,1 0 0 0 0,0 0 0 0 0,-2 2 0 0 0,-3 3 0 0 0,8-5 0 0 0,0 1 0 0 0,-16 7 0 0 0,12-8 0 0 0,2-2 54 0 0,0 1 0 0 0,0-1 0 0 0,0 0 0 0 0,-1 0 0 0 0,1-1 0 0 0,-1 1 0 0 0,1-1 0 0 0,-1 0 0 0 0,1 0 0 0 0,-1-1 0 0 0,0 1-54 0 0,0 0 79 0 0,4 0-64 0 0,0-1 1 0 0,0 1 0 0 0,1-1-1 0 0,-1 0 1 0 0,0 1-1 0 0,0-1 1 0 0,0 0 0 0 0,0 0-1 0 0,0 0 1 0 0,0 0 0 0 0,0 0-1 0 0,0 0 1 0 0,0 0-1 0 0,0 0 1 0 0,0 0-16 0 0,0 0 53 0 0,1 1 1 0 0,0 3-33 0 0,0-3 6 0 0,0-1-97 0 0,0 0-27 0 0,0 0-6 0 0,19-5-2078 0 0,-17 4 1034 0 0</inkml:trace>
  <inkml:trace contextRef="#ctx0" brushRef="#br0" timeOffset="67524.905">8285 6821 2760 0 0,'0'-15'344'0'0,"0"7"40"0"0,0-1 0 0 0,0 0 0 0 0,-1 1 0 0 0,0-1 0 0 0,-1 0 0 0 0,0 1 0 0 0,0 0 0 0 0,0-1 0 0 0,-3-3-384 0 0,-11-26 2925 0 0,-25-29 1774 0 0,37 63-4433 0 0,0 0 0 0 0,0-1 1 0 0,0 1-1 0 0,0 1 1 0 0,0-1-1 0 0,-1 1 1 0 0,-2-2-267 0 0,2 1 205 0 0,-1 1-43 0 0,-1-1 1 0 0,0 1-1 0 0,0 0 0 0 0,0 1 1 0 0,0-1-1 0 0,0 2 0 0 0,0-1 1 0 0,-7 0-163 0 0,-15-4 397 0 0,-40-5 74 0 0,67 10-453 0 0,-4 1 6 0 0,-13 0 134 0 0,1-2-137 0 0,15 1-2 0 0,2 0-16 0 0,0 1-1 0 0,0 0 0 0 0,0 0 1 0 0,0 0-1 0 0,-1 0 0 0 0,1 0 0 0 0,0 0 1 0 0,0 0-1 0 0,0 0 0 0 0,0 0 0 0 0,0 0 1 0 0,0 1-1 0 0,0-1 0 0 0,0 0 0 0 0,0 1-2 0 0,-24 5 0 0 0,15-5 0 0 0,3-1 0 0 0,-42 0 246 0 0,40 2-236 0 0,3-2-10 0 0,-2-2 0 0 0,0 1 11 0 0,1-2 32 0 0,2 0-22 0 0,3 2 22 0 0,-4-3-33 0 0,-3 3-10 0 0,3-3 11 0 0,4 3 32 0 0,-2-1-22 0 0,-2-3 32 0 0,5 5-39 0 0,0-1 0 0 0,1 0 0 0 0,-1 1-1 0 0,0-1 1 0 0,0 0 0 0 0,0 1-1 0 0,0-1 1 0 0,0 1 0 0 0,0-1 0 0 0,0 1-1 0 0,0 0 1 0 0,0-1 0 0 0,0 1-1 0 0,0 0 1 0 0,0 0 0 0 0,0 0-14 0 0,-9-4 380 0 0,8 4-268 0 0,1 0-109 0 0,0 0-1 0 0,0 0 0 0 0,1 0 0 0 0,-1 0 0 0 0,0 0 1 0 0,0 0-1 0 0,0 0 0 0 0,0-1 0 0 0,1 1 0 0 0,-1 0 1 0 0,0 0-1 0 0,0-1 0 0 0,1 1 0 0 0,-1 0 0 0 0,0-1 0 0 0,0 0-2 0 0,-2 0 8 0 0,0 1 45 0 0,-4-4-20 0 0,7 3 4 0 0,-24-7 21 0 0,7 3 94 0 0,11 2-75 0 0,5 2-46 0 0,-1 0-1 0 0,0 0 0 0 0,0 1 0 0 0,0-1 0 0 0,1 1 1 0 0,-1 0-1 0 0,0-1 0 0 0,0 1 0 0 0,0 0 0 0 0,0 0 0 0 0,0 0 1 0 0,0 0-1 0 0,0 1-30 0 0,-13-1 21 0 0,13 0 22 0 0,-1 5-33 0 0,0 0-22 0 0,2-3-49 0 0,1-2-15 0 0,1 0 72 0 0,-1 0-1 0 0,0 0 1 0 0,1 0 0 0 0,-1 0 0 0 0,0 0-1 0 0,1 0 1 0 0,-1 0 0 0 0,0 0 0 0 0,0 0-1 0 0,1 0 1 0 0,-1 1 0 0 0,0-1-1 0 0,1 0 1 0 0,-1 0 0 0 0,0 0 0 0 0,0 0-1 0 0,1 1 1 0 0,-1-1 0 0 0,0 0 0 0 0,0 0-1 0 0,0 1 1 0 0,1-1 0 0 0,-1 0-1 0 0,0 0 1 0 0,0 1 0 0 0,0-1 4 0 0,1 1-9 0 0,0 1 0 0 0,0-1-1 0 0,0 0 1 0 0,0 0 0 0 0,0 0 0 0 0,0 0 0 0 0,1 0-1 0 0,-1 0 1 0 0,0 0 0 0 0,1-1 0 0 0,-1 1 0 0 0,0 0-1 0 0,1-1 10 0 0,7 4-48 0 0,1-2 36 0 0,3 1 12 0 0,-10-4 0 0 0,7-1 0 0 0,-2 0 0 0 0,0 1 0 0 0,0-1 0 0 0,-7 2 0 0 0,0 0 0 0 0,0-1 0 0 0,-1 1 0 0 0,1 0 0 0 0,0 0 0 0 0,0 0 0 0 0,0 0 0 0 0,0 0 0 0 0,-1 0 0 0 0,1 0 0 0 0,0 0 0 0 0,0 0 0 0 0,0 0 0 0 0,-1 0 0 0 0,1 0 0 0 0,0 1 0 0 0,0-1 0 0 0,0 0 0 0 0,0 1 0 0 0,-1-1 0 0 0,1 0 0 0 0,0 0 0 0 0,0 0 0 0 0,0 1 0 0 0,-1-1 0 0 0,1 0 0 0 0,0 0 0 0 0,0 0 0 0 0,0 0 0 0 0,-1-1 0 0 0,1 1 0 0 0,0 0 0 0 0,0 0 0 0 0,0 0 0 0 0,-1-1 0 0 0,1 1 0 0 0,0 0 0 0 0,0-1 0 0 0,-1 1 0 0 0,6-1-10 0 0,0 0-1 0 0,-1 0 1 0 0,1 0 0 0 0,0 1-1 0 0,0 0 1 0 0,2 0 10 0 0,-1 0-2 0 0,-5 1 2 0 0,5-3 0 0 0,3-1 0 0 0,-7 2 0 0 0,-2 1 0 0 0,-1-1 0 0 0,1 1 0 0 0,-1 0 0 0 0,1-1 0 0 0,0 1 0 0 0,-1 0 0 0 0,1 0 0 0 0,0-1 0 0 0,0 1 0 0 0,-1 0 0 0 0,1 0 0 0 0,0 0 0 0 0,-1 0 0 0 0,1 0 0 0 0,0 0 0 0 0,0 0 0 0 0,-1 0 0 0 0,1 0 0 0 0,0 1 0 0 0,2-1 0 0 0,-4 0 0 0 0,31-6 0 0 0,-22 4 0 0 0,-8 2 0 0 0,21 5 0 0 0,-19-4 0 0 0,-1 0 0 0 0,-1-1 0 0 0,1 0 0 0 0,-1 1 0 0 0,1-1 0 0 0,-1 0 0 0 0,1 0 0 0 0,-1 0 0 0 0,1 1 0 0 0,-1-1 0 0 0,1 0 0 0 0,-1 0 0 0 0,1 0 0 0 0,0 0 0 0 0,-1 0 0 0 0,1 0 0 0 0,-1 0 0 0 0,1 0 0 0 0,-1 0 0 0 0,1 0 0 0 0,0-1 0 0 0,-1 1 0 0 0,1 0 0 0 0,-1 0 0 0 0,1 0 0 0 0,0-1 0 0 0,27-4 0 0 0,-21 5-10 0 0,-6 0-44 0 0,-1 0-10 0 0,0 0 0 0 0,0 0-6 0 0,0 0-29 0 0,0 0-12 0 0,15 2-1042 0 0,-14-1-810 0 0,-1-1 336 0 0</inkml:trace>
  <inkml:trace contextRef="#ctx0" brushRef="#br0" timeOffset="72845.203">6993 10794 4608 0 0,'0'0'353'0'0,"0"0"-93"0"0,4-17 4073 0 0,-3 0-669 0 0,-1 13-3465 0 0,1 0 0 0 0,-1 0-1 0 0,0 1 1 0 0,0-1 0 0 0,-1 0-1 0 0,1 1 1 0 0,-2-3-199 0 0,2 1 205 0 0,-1 0-1 0 0,1 0 1 0 0,0-1-1 0 0,0 1 1 0 0,1 0 0 0 0,-1 0-1 0 0,2-2-204 0 0,0-22 718 0 0,3-36 442 0 0,-6 50-1028 0 0,0 0-1 0 0,-1 0 1 0 0,-1 1-1 0 0,0-1 1 0 0,-1 1-1 0 0,-1-1 0 0 0,-1-1-131 0 0,2 1 82 0 0,0-1-1 0 0,0-10-81 0 0,-4-14 141 0 0,8 36-136 0 0,0 0-1 0 0,0 0 1 0 0,0 0-1 0 0,0 0 0 0 0,0 0 1 0 0,1 0-1 0 0,0 0 1 0 0,0 0-1 0 0,0 0 1 0 0,1-1-5 0 0,-1 0 9 0 0,1 0-1 0 0,-1-1 1 0 0,0 1 0 0 0,0-5-9 0 0,-1-1 0 0 0,1 1 0 0 0,1 0 0 0 0,1-4 0 0 0,0-3 0 0 0,8-55 144 0 0,-7 27-80 0 0,1 19-66 0 0,-5 20 5 0 0,1 0-1 0 0,0 0 1 0 0,0 1-1 0 0,0-1 1 0 0,2-4-3 0 0,-2 7 23 0 0,0-1 0 0 0,0 0-1 0 0,-1 0 1 0 0,0 0 0 0 0,0 0-1 0 0,0 0 1 0 0,0 0 0 0 0,-1-1-23 0 0,0-9 114 0 0,-3-29 126 0 0,11-37-115 0 0,2 38-61 0 0,-8 31-53 0 0,0 0 0 0 0,1 1-1 0 0,0-1 1 0 0,1 1 0 0 0,0-1-1 0 0,2-2-10 0 0,-4 8 0 0 0,0 0 0 0 0,0 0 0 0 0,0 0 0 0 0,0-5 0 0 0,2-13 0 0 0,4-12 0 0 0,-5 22 0 0 0,1 0 0 0 0,0 0 0 0 0,1 1 0 0 0,1-1 0 0 0,20-66 64 0 0,-18 43-64 0 0,-5 31 0 0 0,0 0 0 0 0,0 0 0 0 0,-1-1 0 0 0,0 1 0 0 0,0-1 0 0 0,0-4 0 0 0,2-13 0 0 0,2-22 30 0 0,-5 33-19 0 0,2 0 1 0 0,-1 0-1 0 0,2-2-11 0 0,-2-5 0 0 0,-1 16 0 0 0,1 0 0 0 0,-1 0 0 0 0,0 0 0 0 0,1 0 0 0 0,-1 0 0 0 0,1 0 0 0 0,0 0 0 0 0,3-9 0 0 0,-1 1 0 0 0,0-1 0 0 0,0-11 0 0 0,0 9 0 0 0,4-23 10 0 0,-3 24-2 0 0,-2 0 0 0 0,1 0 0 0 0,-2-1-1 0 0,0 1 1 0 0,0-1 0 0 0,-1 0-1 0 0,-1-3-7 0 0,0 8 8 0 0,1-1 0 0 0,0 1 0 0 0,1-1 0 0 0,0 0 0 0 0,0-1-8 0 0,4-32 24 0 0,-5 36-24 0 0,1 0 0 0 0,0 0 0 0 0,0-1 0 0 0,3-4 0 0 0,1-11 0 0 0,-1 10 0 0 0,-1-1 0 0 0,2 0 0 0 0,1-1 0 0 0,0-2 0 0 0,2-1 0 0 0,-6 14 0 0 0,0-1 0 0 0,0 1 0 0 0,-1 0 0 0 0,1-1 0 0 0,-1 1 0 0 0,0 0 0 0 0,0-1 0 0 0,0-3 0 0 0,3-53 0 0 0,-4 46 47 0 0,1 0 0 0 0,0 0 0 0 0,1 1 0 0 0,2-7-47 0 0,2 7 15 0 0,-5 12-15 0 0,0-1-1 0 0,0 1 1 0 0,-1 0 0 0 0,1 0-1 0 0,-1-1 1 0 0,1 1 0 0 0,-1 0-1 0 0,1-2 1 0 0,3-71 64 0 0,-4 67-64 0 0,0 4 0 0 0,0 1 0 0 0,0-1 0 0 0,0 0 0 0 0,0 0 0 0 0,1 1 0 0 0,0-1 0 0 0,0-3 0 0 0,0 6 0 0 0,-1-1 0 0 0,1 1 0 0 0,0 0 0 0 0,-1-1 0 0 0,1 1 0 0 0,0 0 0 0 0,0-1 0 0 0,0 1 0 0 0,0 0 0 0 0,0 0 0 0 0,0 0 0 0 0,1-1 0 0 0,-2 1 0 0 0,1 1 0 0 0,-1 0 0 0 0,0 0 0 0 0,1-1 0 0 0,-1 1 0 0 0,0-1 0 0 0,0 1 0 0 0,1 0 0 0 0,-1-1 0 0 0,0 1 0 0 0,0-1 0 0 0,0 1 0 0 0,1 0 0 0 0,-1-1 0 0 0,0 1 0 0 0,0-1 0 0 0,0 1 0 0 0,0-1 0 0 0,0 1 0 0 0,0-1 0 0 0,0 1 0 0 0,9-18-2 0 0,-8 16 3 0 0,0 1 0 0 0,0-1 0 0 0,0 1 1 0 0,-1-1-1 0 0,1 0 0 0 0,0 1 0 0 0,-1-1 0 0 0,1 0 1 0 0,-1 0-1 0 0,1 0 0 0 0,-1 0-1 0 0,0 0 3 0 0,1 0 0 0 0,-1 0 0 0 0,1 0 0 0 0,-1 0 1 0 0,1 0-1 0 0,-1 0 0 0 0,1 1 0 0 0,0-1 0 0 0,0 0 0 0 0,0 0 0 0 0,0 0-3 0 0,0 1 2 0 0,1-1 0 0 0,-1 0-1 0 0,-1 0 1 0 0,1 0 0 0 0,0 0 0 0 0,0 0-1 0 0,-1 0 1 0 0,1 0 0 0 0,-1 0 0 0 0,0 0-1 0 0,1-1-1 0 0,-1-6 0 0 0,1-1 0 0 0,0 0 0 0 0,0 0 0 0 0,3-5 0 0 0,0-14 0 0 0,5 0 0 0 0,-8 20 29 0 0,-1 8-27 0 0,0 1 0 0 0,0-1 0 0 0,0 1 0 0 0,0-1 1 0 0,0 1-1 0 0,0-1 0 0 0,0 0 0 0 0,1 1 0 0 0,-1-1 0 0 0,0 1 0 0 0,0-1 0 0 0,0 1 0 0 0,1-1 0 0 0,-1 1 0 0 0,0-1 0 0 0,0 1 0 0 0,1-1-2 0 0,0 0-3 0 0,-1 0-1 0 0,1-1 1 0 0,0 1-1 0 0,-1-1 1 0 0,1 1-1 0 0,-1-1 1 0 0,0 1-1 0 0,1-1 1 0 0,-1 0-1 0 0,0 1 1 0 0,0-1 3 0 0,4-15-15 0 0,4-2 75 0 0,2 1-149 0 0,-9 15 97 0 0,0-1 0 0 0,0 0 1 0 0,0 1-1 0 0,0-1 0 0 0,-1 1 1 0 0,1-1-1 0 0,-1 0 0 0 0,0 0-8 0 0,-1 2 0 0 0,1 1 0 0 0,0 0 0 0 0,0 1 0 0 0,0-1 0 0 0,0 0 0 0 0,0 1 0 0 0,0-1 0 0 0,0 0 0 0 0,0 0 0 0 0,0 1 0 0 0,0-1 0 0 0,0 0 0 0 0,0 0 0 0 0,0 1 0 0 0,1-1 0 0 0,-1 0 0 0 0,0 1 0 0 0,0-1 0 0 0,1 0 0 0 0,-1 1 0 0 0,1-1 0 0 0,-1 1 0 0 0,0-1 0 0 0,1 1 0 0 0,-1-1 0 0 0,1 0 0 0 0,0 0 3 0 0,0-1 0 0 0,-1 0 0 0 0,1 0 0 0 0,0 0-1 0 0,-1 1 1 0 0,0-1 0 0 0,1 0 0 0 0,-1 0 0 0 0,0 0-1 0 0,0-2-2 0 0,2-10 32 0 0,-2 13-31 0 0,1 1 0 0 0,-1-1 0 0 0,0 0 0 0 0,0 0 0 0 0,0 1-1 0 0,0-1 1 0 0,0 0 0 0 0,0 0 0 0 0,0 1 0 0 0,0-1 0 0 0,0 0-1 0 0,0 0 1 0 0,-1 1 0 0 0,1-1 0 0 0,0 0 0 0 0,0 0 0 0 0,-1 1-1 0 0,1-1 0 0 0,-1 0 0 0 0,1 1 0 0 0,0-1 0 0 0,0 0 0 0 0,-1 1-1 0 0,1-1 1 0 0,0 0 0 0 0,0 1 0 0 0,0-1 0 0 0,0 0-1 0 0,0 0 1 0 0,0 1 0 0 0,0-1 0 0 0,0 0 0 0 0,0 0 0 0 0,0 1-1 0 0,0-1 1 0 0,1-1-6 0 0,-1-1-1 0 0,1 1 1 0 0,-1-1-1 0 0,0 1 0 0 0,0-1 1 0 0,0 1-1 0 0,0-1 1 0 0,0 1-1 0 0,-1-3 7 0 0,-1-12-39 0 0,4 7 12 0 0,-2 9 25 0 0,0 0 0 0 0,0 0 0 0 0,0 0 0 0 0,1 0 0 0 0,-1 0 0 0 0,0 0 0 0 0,0 0 0 0 0,0 0 0 0 0,-1 0-1 0 0,1 0 1 0 0,0 0 0 0 0,0 0 0 0 0,-1-1 2 0 0,0-34 54 0 0,-2 25-59 0 0,2 11 3 0 0,1-1 0 0 0,0 1 1 0 0,0-1-1 0 0,0 0 0 0 0,0 1 0 0 0,0-1 0 0 0,0 1 1 0 0,0-1-1 0 0,0 1 0 0 0,0-1 0 0 0,0 0 0 0 0,0 1 1 0 0,0-1-1 0 0,0 1 0 0 0,1-1 0 0 0,-1 1 0 0 0,0-1 1 0 0,0 1-1 0 0,0-1 0 0 0,1 1 0 0 0,-1-1 0 0 0,0 1 1 0 0,1-1-1 0 0,-1 1 0 0 0,0 0 0 0 0,1-1 0 0 0,0 1 2 0 0,0-2 0 0 0,1 0 0 0 0,-1-12 0 0 0,0 10-5 0 0,0-1-1 0 0,0 1 0 0 0,0-1 1 0 0,1 1-1 0 0,-1 0 1 0 0,1 0-1 0 0,2-3 6 0 0,11-29-25 0 0,-15 20 25 0 0,0 13 2 0 0,0 0-1 0 0,0 0 1 0 0,-1 0-1 0 0,1 1 1 0 0,-1-1-1 0 0,0 0 1 0 0,0 1-1 0 0,0-1 1 0 0,0 0-1 0 0,-1-1-1 0 0,1 2-1 0 0,0 1 1 0 0,0-1-1 0 0,0 1 0 0 0,1-1 0 0 0,-1 0 1 0 0,1 0-1 0 0,-1 1 0 0 0,1-1 1 0 0,-1 0-1 0 0,1 0 0 0 0,0 0 0 0 0,0 0 1 0 0,0 1-1 0 0,0-1 0 0 0,0 0 0 0 0,1 0 1 0 0,-1 0-1 0 0,0 0 0 0 0,1 1 0 0 0,0-2 1 0 0,-2 1 0 0 0,10-14 0 0 0,3-6-53 0 0,-9 20 41 0 0,-2 0 11 0 0,-1-20 3 0 0,0 15-2 0 0,-5 0 0 0 0,4 5 0 0 0,6-5 0 0 0,1-1 0 0 0,-5 6 0 0 0,-1 2 0 0 0,0 0 0 0 0,0 0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0,13-23 0 0 0,-10 18 0 0 0,-2-1 0 0 0,-1 0-10 0 0,-1 4-33 0 0,-2-4 32 0 0,2 2 11 0 0,1-3 0 0 0,-1 0 0 0 0,-3 0 0 0 0,4 6 0 0 0,0-9 0 0 0,1 2 0 0 0,2 1 0 0 0,-2 3 0 0 0,0-3 0 0 0,2 0 0 0 0,-2 3 0 0 0,2-3 0 0 0,0 1-10 0 0,-1 4-33 0 0,1-1 32 0 0,1-4 11 0 0,0 0 0 0 0,0 3 0 0 0,9-20 0 0 0,-11 22 0 0 0,-2 2 0 0 0,-1-13 0 0 0,0 11 0 0 0,5-9 0 0 0,0 3 0 0 0,-2 6 0 0 0,0 1 0 0 0,1-8 0 0 0,-2 8 0 0 0,-1 1 0 0 0,0-1 0 0 0,1 0 0 0 0,-1 0 0 0 0,0 0 0 0 0,0 0 0 0 0,0 0 0 0 0,0 0 0 0 0,0 0 0 0 0,0 0 0 0 0,0 0 0 0 0,0 0 0 0 0,0 0 0 0 0,0 0 0 0 0,-1 0 0 0 0,1 0 0 0 0,-1-1 0 0 0,1 1 0 0 0,0-1 0 0 0,-1 1 0 0 0,1-1 0 0 0,0 0 0 0 0,0 1 0 0 0,0-1 0 0 0,0 1 0 0 0,0-1 0 0 0,1 0 0 0 0,-1 1 0 0 0,0-1 0 0 0,1 1 0 0 0,0-2 0 0 0,0-3 10 0 0,-1-1-1 0 0,0 0 0 0 0,0 1 0 0 0,0-1 1 0 0,-1-3-10 0 0,0-15 17 0 0,1 22-17 0 0,-3-10 0 0 0,2 12 0 0 0,1 0 0 0 0,-1 0 0 0 0,1 0 0 0 0,0 0 0 0 0,-1 0 0 0 0,1 0 0 0 0,0 0 0 0 0,0 0 0 0 0,0 0 0 0 0,0 0 0 0 0,0 0 0 0 0,0 0 0 0 0,0-1 0 0 0,0 1 0 0 0,0 0 0 0 0,0 0 0 0 0,1 0 0 0 0,0-3 0 0 0,0-13 0 0 0,-2 9 0 0 0,1 6 0 0 0,-1 1 0 0 0,1 0 0 0 0,0-1 0 0 0,-1 1 0 0 0,1-1 0 0 0,0 1 0 0 0,0-1 0 0 0,0 1 0 0 0,0 0 0 0 0,0-1 0 0 0,0 1 0 0 0,0-1 0 0 0,1 1 0 0 0,0-6 0 0 0,-1 1-13 0 0,3 0-54 0 0,-2 5-29 0 0,-1 1-66 0 0,0 0-29 0 0,0 0-8 0 0,0 0-97 0 0,0 0-404 0 0,0-4-2090 0 0,0 3-3135 0 0</inkml:trace>
  <inkml:trace contextRef="#ctx0" brushRef="#br0" timeOffset="74107.265">9136 8520 6912 0 0,'0'0'528'0'0,"-2"-1"-342"0"0,-9-8 907 0 0,-1 0 0 0 0,-1 0 0 0 0,-2-1-1093 0 0,13 9 92 0 0,-20-21 1847 0 0,14 16-1504 0 0,1-1 1 0 0,0 0 0 0 0,0 0 0 0 0,1 0 0 0 0,-4-7-436 0 0,-7-7 629 0 0,8 11-330 0 0,-1 0 0 0 0,-1 1 0 0 0,0-1 0 0 0,0 2 0 0 0,-5-3-299 0 0,0-1 248 0 0,-10-6 112 0 0,18 14-288 0 0,5 3-41 0 0,1 0 1 0 0,-1 0-1 0 0,0-1 0 0 0,1 1 0 0 0,0-1 0 0 0,-1 0 0 0 0,1 0 0 0 0,0 0 0 0 0,-1-1-31 0 0,0 0 27 0 0,0 1-1 0 0,0-1 0 0 0,-1 0 0 0 0,1 1 0 0 0,-1 0 0 0 0,0 0 0 0 0,1 0-26 0 0,-18-11 153 0 0,16 9-152 0 0,-6-7 193 0 0,-2 1 1 0 0,1 1-1 0 0,-1 0 0 0 0,-1 1 1 0 0,0 0-1 0 0,0 1 1 0 0,-9-3-195 0 0,-55-13 61 0 0,56 17-44 0 0,14 3 19 0 0,0 0 0 0 0,0 0 0 0 0,0-1 0 0 0,1 0 0 0 0,-1-1 0 0 0,1 0 0 0 0,0 0 0 0 0,-6-5-36 0 0,-23-18 231 0 0,-17-14 14 0 0,42 34-224 0 0,0 1 0 0 0,0 0 0 0 0,0 0 0 0 0,0 1 0 0 0,-1 1 0 0 0,0 0 0 0 0,-4-1-21 0 0,-35-15 92 0 0,31 11-74 0 0,11 7-11 0 0,1-1 0 0 0,-1-1 0 0 0,1 0 0 0 0,0 0 0 0 0,-5-4-7 0 0,8 5 7 0 0,-1 0 0 0 0,0 0-1 0 0,0 1 1 0 0,0 0-1 0 0,-1 0-6 0 0,-26-15 42 0 0,27 15-21 0 0,0 0 1 0 0,-1 0-1 0 0,1 0 1 0 0,-1 1-1 0 0,0 0 1 0 0,0 0-1 0 0,0 1 0 0 0,-2-1-21 0 0,-26-6 58 0 0,23 5-104 0 0,0 1 0 0 0,-1 0-1 0 0,1 0 1 0 0,-1 1-1 0 0,-6 1 47 0 0,17 0 6 0 0,0 0 0 0 0,0-1-1 0 0,0 1 1 0 0,0-1 0 0 0,0 1 0 0 0,0-1-1 0 0,0 0 1 0 0,0 0 0 0 0,0 1-1 0 0,0-2 1 0 0,1 1 0 0 0,-1 0-1 0 0,-1-1-5 0 0,-22-22 178 0 0,13 12-102 0 0,-13-10-60 0 0,18 15 10 0 0,-1 0 0 0 0,1 0 0 0 0,-2 1 0 0 0,1 0 0 0 0,-1 1 0 0 0,0 0 0 0 0,0 0 0 0 0,-5-1-26 0 0,12 5 1 0 0,0 0-1 0 0,0 0 1 0 0,-1 0-1 0 0,1 1 1 0 0,0-1 0 0 0,0 1-1 0 0,-1 0 1 0 0,0-1-1 0 0,-3 1-12 0 0,0-1 0 0 0,0 0-1 0 0,0 0 1 0 0,1-1 0 0 0,-1 0 0 0 0,1 0 0 0 0,-2-1 12 0 0,6 3-108 0 0,-3-6-1596 0 0,16-3-858 0 0,-5 6 1081 0 0</inkml:trace>
  <inkml:trace contextRef="#ctx0" brushRef="#br0" timeOffset="74867.454">8940 8953 4608 0 0,'-4'-2'158'0'0,"1"-1"0"0"0,-1 1 1 0 0,-1 0-1 0 0,1 0 0 0 0,-2-1-158 0 0,-21-11 1833 0 0,-46-29 1116 0 0,25 8 10 0 0,-1 3-1 0 0,-16-6-2958 0 0,13 12 2275 0 0,-31-9-2275 0 0,46 20 162 0 0,-60-18 116 0 0,68 22-223 0 0,8 3 204 0 0,-17-9-259 0 0,22 9 79 0 0,0 1 0 0 0,0 0 0 0 0,-1 2 0 0 0,0 0 0 0 0,0 1 0 0 0,0 0 0 0 0,0 2 0 0 0,-1 0-79 0 0,-40-5 266 0 0,-3-3-266 0 0,-15-6 7 0 0,1-3 0 0 0,-62-26-7 0 0,122 40 16 0 0,-1 1-1 0 0,1 1 0 0 0,-12-1-15 0 0,18 2 8 0 0,3 2 14 0 0,0 0 0 0 0,1 0 1 0 0,-1 0-1 0 0,-4 2-22 0 0,-14 0-76 0 0,7-2-76 0 0,1 0-1 0 0,-1 1 0 0 0,0 1 1 0 0,1 1-1 0 0,-5 1 153 0 0,-24 14-1660 0 0,44-18 1255 0 0,1 0-1071 0 0,0 0-4246 0 0</inkml:trace>
  <inkml:trace contextRef="#ctx0" brushRef="#br0" timeOffset="75768.083">8709 9611 12528 0 0,'-20'-15'148'0'0,"1"-2"0"0"0,1 0 0 0 0,0-1 0 0 0,-4-8-148 0 0,15 19-170 0 0,1-1 121 0 0,0 0 1 0 0,-1 1 0 0 0,0 0-1 0 0,0 0 1 0 0,0 1 0 0 0,-1 0 0 0 0,0 0 48 0 0,-9-7 226 0 0,0-1 0 0 0,1 0 0 0 0,0-1 0 0 0,1-1 0 0 0,0-3-226 0 0,-15-13 819 0 0,16 14-412 0 0,-9-8 214 0 0,-46-46 897 0 0,-33-13-514 0 0,95 80-942 0 0,-1 0-1 0 0,0 0 1 0 0,0 1-1 0 0,0 1 1 0 0,-1-1-1 0 0,-2 0-61 0 0,-26-11 191 0 0,-6-7 37 0 0,-20-9 352 0 0,1-4-1 0 0,-42-32-579 0 0,40 20 77 0 0,52 38-77 0 0,0-1 0 0 0,-9-10 0 0 0,10 9 0 0 0,-1 0 0 0 0,-7-5 0 0 0,-11-6 0 0 0,11 7 0 0 0,-1 1 0 0 0,0 1 0 0 0,-1 0 0 0 0,-3 1 0 0 0,-4-3 0 0 0,16 9 0 0 0,1 1 0 0 0,-1 0 0 0 0,-3-1 0 0 0,9 4-1 0 0,-5-2-25 0 0,-1 1 0 0 0,1 0-1 0 0,-5 0 27 0 0,6 2-15 0 0,0 0-1 0 0,-1-1 1 0 0,-7-3 15 0 0,11 3-430 0 0,7 4-354 0 0,11 4 356 0 0,58 14-484 0 0,14 0 912 0 0,38 10-272 0 0,97 22 101 0 0,-67-18 86 0 0,-62-14-106 0 0,-33-8-161 0 0,0 2 0 0 0,15 9 352 0 0,-62-20-237 0 0,-1 0 0 0 0,0 1 1 0 0,0 0-1 0 0,6 5 237 0 0,-12-8-73 0 0,0 0 1 0 0,0 1-1 0 0,-1-1 1 0 0,1 1-1 0 0,0-1 0 0 0,0 1 1 0 0,-1 0-1 0 0,1 0 1 0 0,-1-1-1 0 0,0 1 0 0 0,1 0 1 0 0,-1 0-1 0 0,0 1 1 0 0,0-1-1 0 0,0 0 0 0 0,-1 0 1 0 0,1 0-1 0 0,0 1 1 0 0,-1-1-1 0 0,1 2 73 0 0,-2 0-72 0 0,0-1 0 0 0,0 0 0 0 0,0-1 0 0 0,0 1 0 0 0,0 0 0 0 0,-1 0 0 0 0,1 0 0 0 0,-1-1 0 0 0,0 1 0 0 0,-1 1 72 0 0,0 1-129 0 0,-1 0 1 0 0,0-1 0 0 0,0 1 0 0 0,-1-1 0 0 0,0 1 128 0 0,-7 2-197 0 0,1 0 1 0 0,-1-1 0 0 0,-7 2 196 0 0,0 1-99 0 0,-6 1 79 0 0,-18 5 20 0 0,20-7-583 0 0,-19 9 583 0 0,-33 16-1477 0 0,35-14 709 0 0</inkml:trace>
  <inkml:trace contextRef="#ctx0" brushRef="#br0" timeOffset="76227.477">8363 9699 2760 0 0,'0'-1'13'0'0,"-1"1"-1"0"0,0-1 1 0 0,1 1-1 0 0,-1-1 1 0 0,0 1 0 0 0,1 0-1 0 0,-1-1 1 0 0,0 1 0 0 0,1 0-1 0 0,-1 0 1 0 0,0-1-1 0 0,0 1 1 0 0,1 0 0 0 0,-1 0-1 0 0,0 0 1 0 0,0 0 0 0 0,1 0-1 0 0,-1 0 1 0 0,0 0-1 0 0,0 0 1 0 0,1 0 0 0 0,-1 1-1 0 0,0-1 1 0 0,0 0 0 0 0,1 0-1 0 0,-1 1 1 0 0,0-1-13 0 0,0 0 163 0 0,-1 1 0 0 0,1-1 1 0 0,-1 1-1 0 0,0-1 0 0 0,1 0 1 0 0,-1 0-1 0 0,0 0 0 0 0,1 0 1 0 0,-2 0-164 0 0,-14-3 2431 0 0,1-1 1 0 0,-1 0 0 0 0,-2-2-2432 0 0,-13-1 1618 0 0,11 3-876 0 0,-15-3 1849 0 0,-35-4-2591 0 0,12 3 697 0 0,23 4-562 0 0,0 2 1 0 0,0 2-1 0 0,0 1 0 0 0,-7 2-135 0 0,-11 0 54 0 0,16 0 39 0 0,-6 3-93 0 0,-21 2 105 0 0,-180 12 379 0 0,-6-11-484 0 0,166-3 5 0 0,58-4 44 0 0,19-1-56 0 0,1 0 0 0 0,0 0 0 0 0,-1 0 0 0 0,1 1 0 0 0,0 1 1 0 0,0-1-1 0 0,-7 4 7 0 0,13-5-300 0 0,1-1-87 0 0,1 1-741 0 0,6 4-3065 0 0,2-1-1316 0 0</inkml:trace>
  <inkml:trace contextRef="#ctx0" brushRef="#br0" timeOffset="76836.718">7753 9684 10136 0 0,'-32'-1'953'0'0,"18"0"-729"0"0,1 1-1 0 0,-1 0 1 0 0,1 1 0 0 0,-1 0 0 0 0,-7 3-224 0 0,10-2 466 0 0,1-1 0 0 0,-1 0 0 0 0,0 0 0 0 0,0-1 1 0 0,0 0-1 0 0,1-1 0 0 0,-3-1-466 0 0,-2 1 214 0 0,-1 0 1 0 0,1 1-1 0 0,-3 1-214 0 0,10-1 15 0 0,-98 13 162 0 0,78-9-133 0 0,9-1-7 0 0,0 0-1 0 0,-12 5-36 0 0,-107 27 118 0 0,106-27-89 0 0,0-2 0 0 0,-16 1-29 0 0,-15 2 16 0 0,28-4 74 0 0,0-2 0 0 0,0-2-1 0 0,-24-2-89 0 0,3 0 51 0 0,23 0-51 0 0,18 0 0 0 0,0 1 0 0 0,1 0 0 0 0,-2 1 0 0 0,-5 2 0 0 0,-27 2 0 0 0,40-3 0 0 0,7-1 0 0 0,0-1 0 0 0,0 0 0 0 0,-1 1 0 0 0,1-1 0 0 0,0 1 0 0 0,-1-1 0 0 0,1 0 0 0 0,0 0 0 0 0,-1 0 0 0 0,1 0 0 0 0,-1 0 0 0 0,1 0 0 0 0,-8 0 0 0 0,0 1 0 0 0,0 0 0 0 0,1 1 0 0 0,-1 0 0 0 0,-4 2 0 0 0,10-2-33 0 0,-1-1 0 0 0,0 1-1 0 0,1-1 1 0 0,-1 0-1 0 0,0 0 1 0 0,0 0-1 0 0,0 0 1 0 0,0-1-1 0 0,-2 1 34 0 0,5-1-222 0 0,0 0 0 0 0,0 0 0 0 0,-1 1 0 0 0,1-1 0 0 0,0 0 1 0 0,0 1-1 0 0,0-1 0 0 0,0 1 0 0 0,0-1 0 0 0,-1 1 0 0 0,1 0 0 0 0,0-1 0 0 0,0 2 222 0 0,0-2-4989 0 0</inkml:trace>
  <inkml:trace contextRef="#ctx0" brushRef="#br0" timeOffset="77414.515">6972 9738 456 0 0,'-2'1'0'0'0,"1"0"0"0"0,-1 1 0 0 0,1-1 0 0 0,-1 0 0 0 0,0 0 0 0 0,1 0 0 0 0,-1 0-1 0 0,0-1 1 0 0,0 1 0 0 0,0 0 0 0 0,0-1 0 0 0,0 1 0 0 0,0-1 0 0 0,-25 5 1548 0 0,-30 5 4914 0 0,4-2-3777 0 0,42-6-2253 0 0,0 0-1 0 0,0 1 0 0 0,0 0 1 0 0,1 0-1 0 0,-1 1 0 0 0,-2 2-431 0 0,-19 2 179 0 0,-16 8-166 0 0,9-4-15 0 0,-41 14 2 0 0,67-23 43 0 0,0 0 0 0 0,0 0 0 0 0,0-1 0 0 0,0-1 1 0 0,-11 0-44 0 0,0-4 512 0 0,23 3-422 0 0,-3 0-6 0 0,-3-3-12 0 0,0 0 21 0 0,-1 2-49 0 0,-1 1-25 0 0,-13 7 35 0 0,-4-4-44 0 0,23-1 18 0 0,1 0-10 0 0,-8 1-10 0 0,-1-2 9 0 0,10-1-15 0 0,-1-1 1 0 0,1 1 0 0 0,-1 1 0 0 0,1-1 0 0 0,0 0-1 0 0,-1 0 1 0 0,1 0 0 0 0,-1 1 0 0 0,1-1-1 0 0,0 1 1 0 0,-1-1 0 0 0,1 1 0 0 0,0-1-1 0 0,0 1 1 0 0,-1 0 0 0 0,1 0 0 0 0,-1 0-3 0 0,2 0 0 0 0,-1-1 0 0 0,0 0 0 0 0,0 1 0 0 0,1-1 0 0 0,-1 0 0 0 0,0 1 0 0 0,0-1 0 0 0,0 0 0 0 0,1 0 0 0 0,-1 0 0 0 0,0 0 0 0 0,0 0 0 0 0,0 0 0 0 0,0 0 0 0 0,1 0 0 0 0,-1 0 0 0 0,1 0 0 0 0,0 0 0 0 0,-1 1 0 0 0,1-1 0 0 0,-1 0 0 0 0,1 0 0 0 0,-1 0 0 0 0,1 0 0 0 0,0 0 0 0 0,-1 1 0 0 0,1-1 0 0 0,0 0 0 0 0,-1 0 0 0 0,1 0 0 0 0,-1 1 0 0 0,1-1 0 0 0,0 0 0 0 0,-1 1 0 0 0,1-1 0 0 0,0 1 0 0 0,-4 1 0 0 0,-13 3-100 0 0,13-3 55 0 0,0-1-1 0 0,0 0 0 0 0,1 0 0 0 0,-1 0 1 0 0,-4-1 45 0 0,3 4 4 0 0,5-4-110 0 0,0 1 1 0 0,0-1-1 0 0,0 0 0 0 0,0 0 1 0 0,-1 1-1 0 0,1-1 1 0 0,0 0-1 0 0,0 0 0 0 0,0 1 1 0 0,-1-1-1 0 0,1 0 0 0 0,0 0 1 0 0,0 0-1 0 0,-1 0 1 0 0,1 1-1 0 0,0-1 0 0 0,0 0 1 0 0,-1 0-1 0 0,1 0 0 0 0,0 0 1 0 0,-1 0-1 0 0,1 0 1 0 0,0 0-1 0 0,-1 0 0 0 0,1 0 1 0 0,0 0-1 0 0,0 0 0 0 0,-1 0 1 0 0,1 0-1 0 0,0 0 1 0 0,-1 0-1 0 0,1 0 0 0 0,0 0 106 0 0,0 0-4182 0 0</inkml:trace>
  <inkml:trace contextRef="#ctx0" brushRef="#br0" timeOffset="81208.645">6192 10818 4144 0 0,'0'0'191'0'0,"0"0"101"0"0,0 0 320 0 0,-6-7 1626 0 0,5 3-1910 0 0,0 0 0 0 0,-1 0 0 0 0,1 1 0 0 0,0-1 0 0 0,1 0 1 0 0,-1 0-1 0 0,1 0 0 0 0,0 0 0 0 0,0-1-328 0 0,-3-23 1648 0 0,2 5-729 0 0,1 21-831 0 0,0 0-1 0 0,0 0 1 0 0,0 0-1 0 0,0 0 1 0 0,0 0-1 0 0,0 0 1 0 0,0 0-1 0 0,-1 0 1 0 0,1 0-1 0 0,-1 0 1 0 0,0 0 0 0 0,0-1-88 0 0,-7-26 1200 0 0,5 20-908 0 0,-3-4 24 0 0,5 12-315 0 0,0 0 0 0 0,1 0 1 0 0,-1 0-1 0 0,0 0 1 0 0,1 0-1 0 0,-1-1 0 0 0,1 1 1 0 0,0 0-1 0 0,-1 0 1 0 0,1 0-1 0 0,0-1 0 0 0,0 0-1 0 0,0 1 6 0 0,-1-1-1 0 0,1 1 1 0 0,0-1-1 0 0,-1 1 1 0 0,1 0-1 0 0,-1-1 1 0 0,1 1-1 0 0,-1 0 1 0 0,1-1-1 0 0,-1 1 1 0 0,0-1-6 0 0,-23-38 490 0 0,14 17-273 0 0,3 3-82 0 0,-12-30 47 0 0,17 43-169 0 0,0 0 1 0 0,1-1 0 0 0,0 1-1 0 0,1 0 1 0 0,0-5-14 0 0,0 6 9 0 0,-1-1 0 0 0,1 1-1 0 0,-1 0 1 0 0,0 0 0 0 0,0-1 0 0 0,-1 1 0 0 0,1 0-1 0 0,-3-2-8 0 0,-16-46 0 0 0,17 44-2 0 0,3 10 3 0 0,0-1 0 0 0,0 0 0 0 0,-1 0 0 0 0,1 0 0 0 0,0 0 0 0 0,0 0 0 0 0,-1 1 0 0 0,1-1 0 0 0,-1 0 0 0 0,1 0 0 0 0,0 1 0 0 0,-1-1 0 0 0,1 0 0 0 0,-1 0-1 0 0,-11-27 120 0 0,9 22-110 0 0,-1 0-1 0 0,2 0 1 0 0,-1-1-1 0 0,1 1 0 0 0,0-1 1 0 0,0 1-1 0 0,1-1 1 0 0,-1-3-10 0 0,1 6 0 0 0,0-9 0 0 0,0 9 0 0 0,1 0 0 0 0,-1 0 0 0 0,0 0 0 0 0,0 1 0 0 0,0-1 0 0 0,-1 0 0 0 0,1 1 0 0 0,-1-1 0 0 0,-1-2 0 0 0,-12-24 0 0 0,11 23 0 0 0,-3-11 0 0 0,6 16 26 0 0,1 0-1 0 0,-1 0 1 0 0,1 0-1 0 0,-1 0 1 0 0,0 1-1 0 0,0-1 1 0 0,1 0-1 0 0,-2-1-25 0 0,0 1 28 0 0,1 0 0 0 0,0 0-1 0 0,0 0 1 0 0,0-1 0 0 0,0 1-1 0 0,1 0 1 0 0,-1-1 0 0 0,1 1 0 0 0,-1 0-1 0 0,1-1 1 0 0,0 1 0 0 0,0-1-1 0 0,0-1-27 0 0,-1-2-57 0 0,0 0 0 0 0,0 1-1 0 0,-1-1 1 0 0,1 1 0 0 0,-1-1-1 0 0,0 1 1 0 0,-1 0 0 0 0,0-1 57 0 0,-2-5 124 0 0,-3-6 294 0 0,5 11-500 0 0,0 0 0 0 0,1-1 0 0 0,-1 1 0 0 0,0-6 82 0 0,-2-12 218 0 0,0 1-421 0 0,0 5 126 0 0,3 14 68 0 0,1-1 1 0 0,0 1 0 0 0,0 0 0 0 0,0-1 0 0 0,1 1 0 0 0,-1 0-1 0 0,1-3 9 0 0,0 2 0 0 0,0 5 0 0 0,-7-30 0 0 0,6 25-2 0 0,1 4 0 0 0,1-26 22 0 0,-10-48 52 0 0,6 60-72 0 0,3 13 0 0 0,-1 1 0 0 0,1-1 0 0 0,0 1 0 0 0,-1 0 0 0 0,1-1 0 0 0,0 1 0 0 0,0-1 0 0 0,0 1 0 0 0,0 0 0 0 0,0-1 0 0 0,1 0 0 0 0,-1-1 0 0 0,1 0 0 0 0,-1 0 0 0 0,0-1 0 0 0,0 1 0 0 0,0 0 0 0 0,-1 0 0 0 0,1 0 0 0 0,-1 0 0 0 0,1-1 0 0 0,-3-15 0 0 0,3 12 0 0 0,1 5 0 0 0,-1 0 0 0 0,-1 0 0 0 0,1 0 0 0 0,0 0 0 0 0,0 0 0 0 0,-1 0 0 0 0,1 0 0 0 0,-1 0 0 0 0,0 0 0 0 0,0 0 0 0 0,-23-62 64 0 0,20 44-37 0 0,0 6 10 0 0,-2-2-38 0 0,5 12 17 0 0,0 0 1 0 0,0 1 0 0 0,-1-1-1 0 0,1 0 1 0 0,-1 1 0 0 0,0-1 0 0 0,0 1-1 0 0,-1-2-16 0 0,1 1 10 0 0,-1-1 0 0 0,1 0-1 0 0,1 0 1 0 0,-1 0 0 0 0,1 0-1 0 0,-1 0 1 0 0,1-4-10 0 0,0 3 2 0 0,0 0 0 0 0,-1 0 0 0 0,0 0 0 0 0,-2-6-2 0 0,-37-83 118 0 0,35 81-84 0 0,6 11-28 0 0,-1 0 0 0 0,0 0-1 0 0,-1 1 1 0 0,1-1 0 0 0,-1 0 0 0 0,1 1-1 0 0,-1-1-5 0 0,-10-23 0 0 0,9 19 0 0 0,3 6 0 0 0,0 0 0 0 0,0-1 0 0 0,0 1 0 0 0,-1 0 0 0 0,1-1 0 0 0,0 1 0 0 0,-1 0 0 0 0,1-1 0 0 0,-1 1 0 0 0,0 0 0 0 0,1 0 0 0 0,-1 0 0 0 0,0-1 0 0 0,0 1 0 0 0,0 0 0 0 0,1-1 0 0 0,-1 1 0 0 0,0 0 0 0 0,1-1 0 0 0,-1 1 0 0 0,1-1 0 0 0,-1 1 0 0 0,1-1 0 0 0,0-1 0 0 0,-1-1 0 0 0,-2-13 0 0 0,3 15 0 0 0,0 1 0 0 0,0 0 0 0 0,0 0 0 0 0,-1 0 0 0 0,1-1 0 0 0,0 1 0 0 0,-1 0 0 0 0,1 0 0 0 0,-1 0 0 0 0,1 0 0 0 0,-1 0 0 0 0,1 0 0 0 0,-1-1 0 0 0,-4-18 0 0 0,3 18 0 0 0,2 1 0 0 0,-1 1 0 0 0,1-1 0 0 0,0 1 0 0 0,-1-1 0 0 0,1 1 0 0 0,0-1 0 0 0,0 1 0 0 0,0-1 0 0 0,-1 0 0 0 0,1 1 0 0 0,0-1 0 0 0,0 1 0 0 0,0-1 0 0 0,0 0 0 0 0,0 1 0 0 0,0-1 0 0 0,0 1 0 0 0,0-1 0 0 0,0 0 0 0 0,1 1 0 0 0,-1-1 0 0 0,0-1 0 0 0,-1 0 0 0 0,1 0 0 0 0,0 0 0 0 0,-1 0 0 0 0,1 0 0 0 0,-1 0 0 0 0,0 0 0 0 0,1 1 0 0 0,-1-1 0 0 0,-1-1 0 0 0,0 0 0 0 0,-1-1 0 0 0,-4-4 4 0 0,6 7-2 0 0,1 1 1 0 0,-1-1-1 0 0,1 1 1 0 0,-1-1-1 0 0,0 0 1 0 0,1 1-1 0 0,0-1 1 0 0,-1 0-1 0 0,1 1 1 0 0,-1-1-1 0 0,1 0 1 0 0,0 0-1 0 0,-1 1 0 0 0,1-1 1 0 0,0 0-1 0 0,0 0 1 0 0,0 0-3 0 0,-7-24 18 0 0,5 11-18 0 0,-12-16 0 0 0,-12-17 64 0 0,22 40-64 0 0,-1 0 0 0 0,0 1 0 0 0,0-1 0 0 0,0 1 0 0 0,-5-5 0 0 0,7 9 19 0 0,-3-17 16 0 0,4 18-5 0 0,0 0 0 0 0,-2-8-16 0 0,3 7-14 0 0,0-9 0 0 0,2 5 0 0 0,-1 0 0 0 0,0 0 0 0 0,0 5 0 0 0,1 1 0 0 0,-1 0 0 0 0,0 0 0 0 0,1-1 0 0 0,-1 1 0 0 0,0 0 0 0 0,1 0 0 0 0,-1 0 0 0 0,0 0 0 0 0,1-1 0 0 0,-1 1 0 0 0,1 0 0 0 0,-1 0 0 0 0,0 0 0 0 0,1 0 0 0 0,-1 0 0 0 0,1 0 0 0 0,-1 0 0 0 0,1 0 0 0 0,-1 0 0 0 0,0 0 0 0 0,1 0 0 0 0,4 5-49 0 0,-1 0-1 0 0,1 0 1 0 0,-1 0-1 0 0,0 0 0 0 0,2 5 50 0 0,20 43-130 0 0,-11-23 99 0 0,-1 1 1 0 0,-1 1-1 0 0,3 13 31 0 0,6 17-2 0 0,17 41-13 0 0,50 118-34 0 0,-49-149 49 0 0,-6-10 0 0 0,26 48-78 0 0,-28-53-11 0 0,-2 2 0 0 0,3 16 89 0 0,-9-22-21 0 0,-14-32 7 0 0,-1 0 0 0 0,-1 1-1 0 0,0 1 15 0 0,1 5 0 0 0,6 14 0 0 0,-5-17 0 0 0,-1 1 0 0 0,0 1 0 0 0,-2-3 0 0 0,3 18 0 0 0,-2 3-64 0 0,3 1 0 0 0,10 26 64 0 0,-13-52 0 0 0,0 0 0 0 0,2 0 0 0 0,0-1 0 0 0,2 0 0 0 0,0-1 0 0 0,1-1 0 0 0,4 5 0 0 0,-10-12 0 0 0,1 2 0 0 0,-2-1 0 0 0,1 1 0 0 0,13 23 0 0 0,-12-19-2 0 0,-4-6 21 0 0,1 0-1 0 0,0 0 1 0 0,5 7-19 0 0,-7-10-99 0 0,0 0-363 0 0,1-5-4537 0 0,4 1-118 0 0</inkml:trace>
  <inkml:trace contextRef="#ctx0" brushRef="#br0" timeOffset="98881.265">6261 10869 6648 0 0,'-1'-1'13'0'0,"-16"-29"589"0"0,16 28-604 0 0,0 0 0 0 0,0 0 0 0 0,1 0 0 0 0,-1-1 0 0 0,1 1 0 0 0,-1 0 0 0 0,1 0 0 0 0,0 0 0 0 0,0-1 0 0 0,0 1 0 0 0,0 0 0 0 0,0 0-1 0 0,1-1 1 0 0,-1 0 2 0 0,1 2 10 0 0,-1 0-1 0 0,0 0 0 0 0,1 0 0 0 0,-1 0 1 0 0,0 1-1 0 0,0-1 0 0 0,0 0 0 0 0,0 0 1 0 0,0 0-1 0 0,0 0 0 0 0,0 0 0 0 0,0 0 1 0 0,0 0-1 0 0,0 0 0 0 0,0 0 0 0 0,-1 0 1 0 0,1 1-1 0 0,0-1 0 0 0,-1 0 0 0 0,1 0 0 0 0,0 0 1 0 0,-1 0-1 0 0,1 1 0 0 0,-1-1 0 0 0,0 0 1 0 0,1 0-1 0 0,-1 1 0 0 0,0-1 0 0 0,1 1 1 0 0,-1-1-1 0 0,0 0 0 0 0,1 1 0 0 0,-1-1 1 0 0,0 1-1 0 0,0 0 0 0 0,0-1 0 0 0,0 1 1 0 0,1 0-1 0 0,-1-1 0 0 0,0 1 0 0 0,0 0 1 0 0,0 0-1 0 0,0 0-9 0 0,-3-1 222 0 0,-1 1 1 0 0,1-1-1 0 0,0 1 1 0 0,0 1-1 0 0,-1-1 1 0 0,1 0-1 0 0,0 1 1 0 0,0 0-1 0 0,-1 0-222 0 0,-6 3 359 0 0,-1 1-1 0 0,1-1 0 0 0,0 2 0 0 0,1-1 1 0 0,0 2-1 0 0,-5 3-358 0 0,-19 15 671 0 0,-4 6-671 0 0,32-26-1 0 0,-48 45 182 0 0,-8 7-48 0 0,-136 102 39 0 0,112-98-115 0 0,44-32 18 0 0,-11 11-75 0 0,-115 98 344 0 0,82-63-98 0 0,41-34 164 0 0,-6 1-410 0 0,29-25 112 0 0,0 1 0 0 0,1 1 0 0 0,1 0 0 0 0,-2 5-112 0 0,15-17 38 0 0,6-6-67 0 0,-1 0 0 0 0,1 0-1 0 0,0 0 1 0 0,-1 0 0 0 0,1 1 0 0 0,0-1 0 0 0,0 0-1 0 0,0 0 1 0 0,0 1 0 0 0,0-1 0 0 0,0 2 29 0 0,14-4-452 0 0,-5-1 287 0 0,1-1 0 0 0,0 0 0 0 0,-1-1 0 0 0,0 1 1 0 0,0-2-1 0 0,0 1 0 0 0,0-1 0 0 0,-1 0 0 0 0,1-1 0 0 0,2-3 165 0 0,6-3-207 0 0,96-82-830 0 0,-63 51 789 0 0,49-48-186 0 0,-1 1 65 0 0,1 1 92 0 0,-5-5 1 0 0,33-47 276 0 0,116-126 64 0 0,-118 132 161 0 0,-122 134-219 0 0,2-2 11 0 0,-1-1 0 0 0,0 1 1 0 0,1-1-1 0 0,-1 0 1 0 0,0 0-1 0 0,-1 0 1 0 0,1 0-1 0 0,-1 0 0 0 0,0 0 1 0 0,0-1-1 0 0,0 1 1 0 0,0-1-18 0 0,-2 5 8 0 0,0-1 1 0 0,0 1 0 0 0,0 0-1 0 0,0-1 1 0 0,0 1 0 0 0,0 0 0 0 0,0-1-1 0 0,0 1 1 0 0,0 0 0 0 0,0-1-1 0 0,0 1 1 0 0,0 0 0 0 0,0-1-1 0 0,0 1 1 0 0,-1 0 0 0 0,1 0 0 0 0,0-1-1 0 0,0 1 1 0 0,0 0 0 0 0,0-1-1 0 0,0 1 1 0 0,-1 0 0 0 0,1 0-1 0 0,0-1 1 0 0,0 1 0 0 0,-1 0 0 0 0,1 0-1 0 0,0 0 1 0 0,0-1 0 0 0,-1 1-1 0 0,1 0 1 0 0,0 0 0 0 0,0 0-1 0 0,-1 0 1 0 0,1 0 0 0 0,0-1 0 0 0,-1 1-1 0 0,1 0 1 0 0,0 0 0 0 0,-1 0-1 0 0,1 0 1 0 0,0 0 0 0 0,-1 0-1 0 0,1 0 1 0 0,0 0 0 0 0,0 0 0 0 0,-1 0-1 0 0,1 0 1 0 0,0 1-9 0 0,-21 3 373 0 0,17-3-308 0 0,-10 3 135 0 0,-1 1 1 0 0,1 1-1 0 0,1 0 1 0 0,-1 1-1 0 0,1 1 0 0 0,-10 7-200 0 0,-19 16 812 0 0,-12 13-812 0 0,20-16 202 0 0,-73 62 397 0 0,-86 67 264 0 0,110-93-205 0 0,-1 5-658 0 0,8-7 589 0 0,-19 9-589 0 0,32-26 255 0 0,3 3 1 0 0,-31 32-256 0 0,78-67 6 0 0,-2-1 1 0 0,-2 2-7 0 0,5-5 9 0 0,11-8-13 0 0,0 0-4 0 0,0-1 1 0 0,0 1-1 0 0,1-1 0 0 0,-1 1 1 0 0,0 0-1 0 0,0-1 1 0 0,1 1-1 0 0,-1 0 1 0 0,1-1-1 0 0,-1 1 0 0 0,1 0 1 0 0,-1 0-1 0 0,1-1 1 0 0,-1 1-1 0 0,1 0 0 0 0,0 0 1 0 0,-1 0-1 0 0,1 0 1 0 0,0 0-1 0 0,0 0 8 0 0,0 0-249 0 0,0-1-20 0 0,3-1 118 0 0,0 0 0 0 0,1 0 0 0 0,-1 0 1 0 0,0-1-1 0 0,0 1 0 0 0,0-1 1 0 0,0 0-1 0 0,0 0 0 0 0,0 0 0 0 0,0 0 1 0 0,0 0-1 0 0,-1-1 0 0 0,0 1 0 0 0,2-3 151 0 0,8-6-456 0 0,65-58-841 0 0,-53 46 969 0 0,0 0 1 0 0,11-17 327 0 0,21-22-161 0 0,116-102-47 0 0,-20 18 112 0 0,-8-10 96 0 0,-93 99 0 0 0,25-34-82 0 0,15-28 82 0 0,-90 118-2 0 0,20-31-108 0 0,-20 31 110 0 0,0-1 1 0 0,0 1 0 0 0,-1-1 0 0 0,1 1 0 0 0,0-1 0 0 0,-1 1 0 0 0,1-1-1 0 0,0 1 1 0 0,-1-1 0 0 0,0 0 0 0 0,1 1 0 0 0,-1-1 0 0 0,0 0 0 0 0,0 1-1 0 0,0-1 1 0 0,0 0 0 0 0,0 1 0 0 0,-1-2-1 0 0,1 3 5 0 0,-1-1-1 0 0,1 1 1 0 0,-1 0 0 0 0,1-1-1 0 0,-1 1 1 0 0,0 0 0 0 0,1 0-1 0 0,-1-1 1 0 0,1 1 0 0 0,-1 0-1 0 0,0 0 1 0 0,1 0 0 0 0,-1 0-1 0 0,1 0 1 0 0,-1 0 0 0 0,0 0-1 0 0,1 0 1 0 0,-1 0 0 0 0,0 0-1 0 0,1 0 1 0 0,-1 0 0 0 0,0 0-1 0 0,1 0 1 0 0,-1 1 0 0 0,1-1-1 0 0,-1 0 1 0 0,1 0 0 0 0,-1 1-1 0 0,0-1 1 0 0,1 0 0 0 0,-1 1-5 0 0,-17 10 224 0 0,-8 9 254 0 0,0 2 0 0 0,-6 8-478 0 0,-2 2 410 0 0,-93 86 1922 0 0,-20 31-2332 0 0,123-121 272 0 0,2 2 1 0 0,-4 7-273 0 0,-20 27 375 0 0,21-32-210 0 0,-16 20 294 0 0,-5 12-459 0 0,-97 138-147 0 0,109-153 217 0 0,19-30-22 0 0,1 1-1 0 0,1 1 1 0 0,-3 7-48 0 0,-17 22-85 0 0,61-99-2679 0 0,12-16 2764 0 0,-30 50-238 0 0,-1-1 1 0 0,-1 0-1 0 0,3-9 238 0 0,11-20-364 0 0,5-9-632 0 0,18-51 996 0 0,4-9-748 0 0,-21 52-416 0 0,3-17 1164 0 0,-13 24-449 0 0,29-78-549 0 0,-5 12 115 0 0,-18 50 639 0 0,-1 18 95 0 0,-20 44 137 0 0,-6 10 13 0 0,-3 6 23 0 0,-28 37 306 0 0,15-20-64 0 0,0 1 0 0 0,-2 9-266 0 0,13-22 144 0 0,-82 135 1640 0 0,12-23 843 0 0,-5 23-2627 0 0,17-29 781 0 0,65-116-775 0 0,-141 235 886 0 0,130-215-828 0 0,0-1-1 0 0,-5 18-63 0 0,6-12 91 0 0,-9 11-91 0 0,13-25 5 0 0,0-2-4 0 0,0 0 0 0 0,1 0-1 0 0,1 1 1 0 0,0 0 0 0 0,0 1 0 0 0,1-1-1 0 0,1 1 1 0 0,0 0 0 0 0,0 1-1 0 0,-1 22 53 0 0,3-33-48 0 0,1-3-5 0 0,0 1 0 0 0,0-1 1 0 0,-1 1-1 0 0,1 0 0 0 0,0-1 0 0 0,0 1 0 0 0,0-1 0 0 0,0 1 1 0 0,0 0-1 0 0,-1-1 0 0 0,1 1 0 0 0,0 0 0 0 0,1-1 0 0 0,-1 1 1 0 0,0 0-1 0 0,0-1 0 0 0,0 1 0 0 0,0-1 0 0 0,0 1 0 0 0,1 0 1 0 0,-1-1-1 0 0,0 1 0 0 0,0-1 0 0 0,1 1 0 0 0,-1-1 0 0 0,1 1 1 0 0,-1-1-1 0 0,0 1 0 0 0,1-1 0 0 0,-1 1 0 0 0,1-1 0 0 0,-1 1 1 0 0,1-1-1 0 0,0 1 0 0 0,0-1 0 0 0,-1 1 0 0 0,1-1 0 0 0,0 0 0 0 0,-1 1 0 0 0,1-1 0 0 0,0 0 0 0 0,0 0 0 0 0,-1 1 0 0 0,1-1 0 0 0,0 0 0 0 0,0 0 0 0 0,0 0 0 0 0,-1 0 0 0 0,2 0 0 0 0,1-2 0 0 0,1 0 0 0 0,0 1 0 0 0,0-2 0 0 0,-1 1 0 0 0,1 0 0 0 0,-1-1 0 0 0,2-1 0 0 0,-4 3 0 0 0,2-2 0 0 0,0 0 0 0 0,0 0 0 0 0,-1 0 0 0 0,1-1 0 0 0,-1 1 0 0 0,1-1 0 0 0,-1 0 0 0 0,-1 1 0 0 0,3-5 0 0 0,12-23 0 0 0,12-9-12 0 0,-2-2 0 0 0,20-42 12 0 0,35-96-56 0 0,-71 158 48 0 0,172-400-752 0 0,-112 273 410 0 0,80-127 350 0 0,33-17-514 0 0,-172 276 377 0 0,-1 0 0 0 0,-1-1 0 0 0,0 0 0 0 0,-2 0 1 0 0,3-10 136 0 0,-9 16 101 0 0,-1 12-97 0 0,0 0-1 0 0,0 0 0 0 0,0 0 0 0 0,-1 0 0 0 0,1 0 0 0 0,0-1 0 0 0,0 1 0 0 0,0 0 0 0 0,0 0 0 0 0,-1 0 0 0 0,1 0 0 0 0,0 0 0 0 0,0 0 0 0 0,0 0 0 0 0,0 0 0 0 0,-1 0 0 0 0,1 0 0 0 0,0 0 0 0 0,0 0 1 0 0,0 0-1 0 0,0 0 0 0 0,0 0 0 0 0,-1 0 0 0 0,1 1 0 0 0,0-1 0 0 0,0 0 0 0 0,0 0 0 0 0,0 0 0 0 0,-1 0 0 0 0,1 0 0 0 0,0 0 0 0 0,0 0 0 0 0,0 0 0 0 0,0 0 0 0 0,0 1 0 0 0,0-1 0 0 0,0 0-3 0 0,-18 19 178 0 0,12-13-153 0 0,-17 17 134 0 0,1 0-1 0 0,2 1 1 0 0,-17 26-159 0 0,7-5 125 0 0,3-6 125 0 0,-17 36-250 0 0,8-15 62 0 0,21-36-21 0 0,1 0 0 0 0,-1 5-41 0 0,-13 29 117 0 0,-18 28-117 0 0,2-10 43 0 0,5 2 1 0 0,2 1 0 0 0,3 6-44 0 0,20-41-28 0 0,-2 7-186 0 0,13-44 94 0 0,1 0 1 0 0,0 0-1 0 0,0 1 0 0 0,1-1 0 0 0,0 1 0 0 0,0 0 0 0 0,1-1 1 0 0,0 8 119 0 0,0-14-240 0 0,2-1 21 0 0,0 0 207 0 0,-1-1 0 0 0,0 1 0 0 0,1-1 0 0 0,-1 1-1 0 0,0-1 1 0 0,0 0 0 0 0,1 1 0 0 0,-1-1 0 0 0,0 0 0 0 0,0 0 0 0 0,0 0 0 0 0,0 0 0 0 0,0 0-1 0 0,0 0 1 0 0,0 0 12 0 0,19-24-167 0 0,-11 13 135 0 0,-5 6 22 0 0,0-1 0 0 0,0 0 0 0 0,0 0 0 0 0,-1 0 1 0 0,2-6 9 0 0,8-18-23 0 0,-10 25 23 0 0,14-26 0 0 0,-2-1 0 0 0,-1-1 0 0 0,1-5 0 0 0,5-24-8 0 0,-8 31-23 0 0,-2-1 0 0 0,-2 1-1 0 0,4-29 32 0 0,-8 37-91 0 0,1 1 0 0 0,2 0-1 0 0,5-13 92 0 0,-1 3-472 0 0,1-12 472 0 0,-5 16-406 0 0,0 0 0 0 0,2 1 0 0 0,2-1 406 0 0,-7 18-283 0 0,0 1 1 0 0,-1-1-1 0 0,0 0 0 0 0,0 0 0 0 0,0-11 283 0 0,2 3-461 0 0,-5 17 431 0 0,1 0 0 0 0,0 0 0 0 0,-1 0 0 0 0,1 1 0 0 0,-1-1 0 0 0,1 0 0 0 0,-1 0 0 0 0,0 0 0 0 0,0 0 0 0 0,0 0-1 0 0,0 0 1 0 0,0 0 0 0 0,-1 0 0 0 0,1 0 0 0 0,-1 0 0 0 0,1 0 0 0 0,-1 1 0 0 0,1-1 0 0 0,-1-1 30 0 0,-7-5-138 0 0,3 9 178 0 0,3 0-38 0 0,0-1 21 0 0,-1 1 1 0 0,0 0-1 0 0,0-1 0 0 0,0 1 1 0 0,0 0-1 0 0,1 1 0 0 0,-1-1 1 0 0,0 0-1 0 0,1 1 0 0 0,-1 0 1 0 0,1-1-1 0 0,0 1 1 0 0,-1 0-24 0 0,-3 5 199 0 0,-1 0 0 0 0,1 0 0 0 0,-3 4-199 0 0,-3 4 171 0 0,-24 31 701 0 0,2 0 0 0 0,2 3 0 0 0,-17 34-872 0 0,-80 179 1635 0 0,93-175-1376 0 0,3 1 0 0 0,1 12-259 0 0,-3 13 18 0 0,7-24-132 0 0,2 6 114 0 0,3-17-270 0 0,4-12-28 0 0,17-59 240 0 0,-1 0 1 0 0,1 0-1 0 0,-1-1 1 0 0,-2 4 57 0 0,-7 17-185 0 0,19-36-68 0 0,-4 5 245 0 0,0 0-1 0 0,1-1 1 0 0,-2 1-1 0 0,1-1 0 0 0,1-2 9 0 0,4-16-21 0 0,-2 8 0 0 0,0-1-1 0 0,0 1 1 0 0,3-2 21 0 0,19-37-345 0 0,-3-2 0 0 0,12-42 345 0 0,-11 30-510 0 0,10-33-445 0 0,-15 37-613 0 0,13-20 1568 0 0,-8 20-1874 0 0,5-28 1874 0 0,5-11-1115 0 0,3-1 76 0 0,48-120 32 0 0,-79 201 954 0 0,-1 1 1 0 0,1-5 52 0 0,-2 4-42 0 0,1 1 1 0 0,2-4 41 0 0,-2 7 279 0 0,0 0 1 0 0,-2 0-1 0 0,0-2-279 0 0,-5 10 567 0 0,0 11-521 0 0,0 0 0 0 0,0 0 0 0 0,-1 0 0 0 0,1 0 1 0 0,0 0-1 0 0,0-1 0 0 0,0 1 0 0 0,0 0 0 0 0,0 0 0 0 0,0 0 1 0 0,0 0-1 0 0,-1 0 0 0 0,1 0 0 0 0,0 0 0 0 0,0 0 0 0 0,0 0 1 0 0,0-1-1 0 0,0 1 0 0 0,-1 0 0 0 0,1 0 0 0 0,0 0 0 0 0,0 0 1 0 0,0 0-1 0 0,0 0 0 0 0,0 0 0 0 0,-1 0 0 0 0,1 0 0 0 0,0 0 1 0 0,0 0-1 0 0,0 0 0 0 0,0 0 0 0 0,-1 0 0 0 0,1 1 0 0 0,0-1-45 0 0,-1 0 135 0 0,0 1 1 0 0,0-1-1 0 0,0 1 1 0 0,1-1-1 0 0,-1 1 1 0 0,0 0 0 0 0,0-1-1 0 0,1 1 1 0 0,-1 0-1 0 0,0 0 1 0 0,1-1 0 0 0,-1 1-1 0 0,0 0 1 0 0,1 0-1 0 0,-1 0-136 0 0,-1 3 144 0 0,0 0-1 0 0,0-1 0 0 0,-1 1 0 0 0,0-1 0 0 0,1 0 0 0 0,-1 0 0 0 0,-1 0 0 0 0,1 0-143 0 0,-1 1 137 0 0,0-1-1 0 0,1 1 0 0 0,0 0 1 0 0,0 0-1 0 0,-1 1-136 0 0,-39 75 1619 0 0,27-53-1158 0 0,2 0 1 0 0,0 2 0 0 0,-5 19-462 0 0,-4 8 387 0 0,-27 79-30 0 0,11-27-242 0 0,-11 36-12 0 0,10-24-82 0 0,-9 33 43 0 0,49-151-64 0 0,-27 72 0 0 0,15-45 0 0 0,-5 23 0 0 0,7-24-10 0 0,8-24 2 0 0,0 0 1 0 0,1 0-1 0 0,-1 0 0 0 0,1 0 0 0 0,0 1 1 0 0,0-1-1 0 0,0 0 0 0 0,1 1 0 0 0,-1-1 0 0 0,1 0 1 0 0,0 1-1 0 0,1-1 8 0 0,-1 18-273 0 0,0-21 122 0 0,0-1-28 0 0,16-15-405 0 0,-14 12 504 0 0,0 0 0 0 0,0 0 0 0 0,0 0 0 0 0,0 0 0 0 0,-1 0 0 0 0,0-1-1 0 0,1 1 81 0 0,5-13-197 0 0,-3 6 64 0 0,1 0-1 0 0,-2-1 1 0 0,3-9 133 0 0,4-11-111 0 0,11-27 6 0 0,-2-1 1 0 0,3-27 104 0 0,-15 60 0 0 0,7-16 0 0 0,-7 19 0 0 0,0-1 0 0 0,2-12 0 0 0,-4 8-2 0 0,-1 0-57 0 0,1 1 1 0 0,3-3 58 0 0,3-7-192 0 0,8-27-755 0 0,-1-7 947 0 0,2-19-831 0 0,-2 14-1788 0 0,1-33 2619 0 0,-12 78-249 0 0,-5 27 229 0 0,-1-1 0 0 0,0 1 0 0 0,0 0 0 0 0,0-1 0 0 0,-1 1 0 0 0,1-1 0 0 0,-1 1 0 0 0,0 0 0 0 0,0-1 0 0 0,0 1 0 0 0,-1-1 0 0 0,0-1 20 0 0,-3-11 357 0 0,4 16-118 0 0,-2 2 195 0 0,-4 2-221 0 0,1 1 1 0 0,0 0-1 0 0,0 0 0 0 0,0 1 0 0 0,1 0 0 0 0,-1 0 1 0 0,1 0-1 0 0,0 0 0 0 0,1 0 0 0 0,-1 1 0 0 0,1 1-213 0 0,-12 14 527 0 0,3-1 17 0 0,1-1 1 0 0,0 2-1 0 0,-6 17-544 0 0,-7 16 534 0 0,-16 28 768 0 0,-4 23-1302 0 0,27-62 209 0 0,-3 7 101 0 0,-11 45-310 0 0,-10 48 127 0 0,30-104-78 0 0,-4 28-49 0 0,6-25 27 0 0,-4 10-27 0 0,5-20-27 0 0,2 1 1 0 0,-3 31 26 0 0,-1 10-71 0 0,9-63 16 0 0,0 1 1 0 0,1 0-1 0 0,0 0 1 0 0,1-1 0 0 0,0 1 54 0 0,1 6-144 0 0,-2-16 119 0 0,0 0 1 0 0,-1 0 0 0 0,1 0 0 0 0,0 0-1 0 0,-1 0 1 0 0,1 0 0 0 0,-1 0-1 0 0,0-1 1 0 0,1 1 0 0 0,-1 0 0 0 0,0 0-1 0 0,-1 1 25 0 0,1-2-20 0 0,1 0 0 0 0,-1 0 0 0 0,0 0 0 0 0,1 0-1 0 0,-1 0 1 0 0,1 1 0 0 0,-1-1 0 0 0,1 0 0 0 0,0 1 0 0 0,-1-1-1 0 0,1 0 1 0 0,0 0 0 0 0,0 1 0 0 0,0-1 0 0 0,0 0 0 0 0,0 1-1 0 0,0-1 1 0 0,0 0 0 0 0,1 2 20 0 0,3 3-148 0 0,-4-5 124 0 0,0-1-1 0 0,1 0 0 0 0,-1 1 0 0 0,1-1 0 0 0,-1 1 1 0 0,0-1-1 0 0,1 1 0 0 0,-1-1 0 0 0,0 1 0 0 0,0-1 1 0 0,1 1-1 0 0,-1-1 0 0 0,0 1 0 0 0,0-1 0 0 0,0 1 1 0 0,0-1-1 0 0,0 1 0 0 0,1 0 0 0 0,-1-1 0 0 0,0 1 0 0 0,0-1 1 0 0,-1 1-1 0 0,1 0 0 0 0,0-1 0 0 0,0 1 0 0 0,0-1 1 0 0,0 1 24 0 0,-1 0-263 0 0,1-1 72 0 0,1-1 172 0 0,-1 1 0 0 0,1-1 0 0 0,0 1 0 0 0,-1-1 0 0 0,1 1 0 0 0,-1-1 0 0 0,1 1 0 0 0,-1-1 0 0 0,1 0 0 0 0,-1 1 0 0 0,0-1 0 0 0,1 0 0 0 0,-1 1 0 0 0,0-1 0 0 0,0 0 0 0 0,1 1 0 0 0,-1-1 0 0 0,0 0 19 0 0,4-15-97 0 0,-4 14 72 0 0,8-38-198 0 0,-1 8 61 0 0,-2 0 1 0 0,0-16 161 0 0,-2 23 0 0 0,1 0 0 0 0,2 1 0 0 0,0-1 0 0 0,7-16 0 0 0,3-10 0 0 0,62-210-595 0 0,-62 208 246 0 0</inkml:trace>
  <inkml:trace contextRef="#ctx0" brushRef="#br0" timeOffset="102793.459">5227 10092 2760 0 0,'-8'1'1035'0'0,"5"0"-823"0"0,1-1 1 0 0,0 1-1 0 0,0 0 1 0 0,0 1-1 0 0,0-1 1 0 0,0 0 0 0 0,0 0-1 0 0,0 1 1 0 0,0-1-1 0 0,1 1 1 0 0,-1 0 0 0 0,0 0-1 0 0,1-1 1 0 0,-1 1-1 0 0,1 0 1 0 0,-1 1-213 0 0,-3 5 240 0 0,0 1 1 0 0,1-1-1 0 0,-2 7-240 0 0,-5 9 1091 0 0,-10 18-1091 0 0,16-33 131 0 0,2-1-1 0 0,-1 1 1 0 0,1 0 0 0 0,1 1 0 0 0,-1-1-131 0 0,0 4 241 0 0,0-1 0 0 0,-5 9-241 0 0,-25 45 622 0 0,19-40-237 0 0,2-1 0 0 0,-10 28-385 0 0,-47 185 1080 0 0,62-216-1009 0 0,-1-1 0 0 0,-2 4-71 0 0,3-8 22 0 0,1-1 1 0 0,0 1 0 0 0,-1 9-23 0 0,1 14 21 0 0,4-25 2 0 0,0 1 0 0 0,-3 6-23 0 0,-4 7 10 0 0,5-16-10 0 0,0-1 0 0 0,1 1 0 0 0,0 0 0 0 0,1 0 1 0 0,0 0-1 0 0,1 5 0 0 0,-1 35-80 0 0,-3 9 80 0 0,5-59-7 0 0,0 0 0 0 0,1-1 0 0 0,-1 1 1 0 0,0 0-1 0 0,1-1 0 0 0,-1 1 0 0 0,2 2 7 0 0,-1-3-21 0 0,-1 0 0 0 0,1 1 1 0 0,-1-1-1 0 0,1 1 0 0 0,-1-1 0 0 0,0 1 0 0 0,0-1 0 0 0,0 3 21 0 0,-1-3-22 0 0,1-2 19 0 0,-1 1 0 0 0,1-1 0 0 0,0 1 0 0 0,0-1 0 0 0,0 1 0 0 0,-1 0 0 0 0,1-1-1 0 0,0 1 1 0 0,0-1 0 0 0,0 1 0 0 0,0-1 0 0 0,0 1 0 0 0,0-1 0 0 0,0 1 0 0 0,0 0-1 0 0,0-1 1 0 0,0 1 0 0 0,1-1 0 0 0,-1 1 0 0 0,0-1 0 0 0,0 1 0 0 0,0-1 0 0 0,1 1-1 0 0,-1-1 1 0 0,0 1 0 0 0,1-1 0 0 0,-1 1 0 0 0,0-1 0 0 0,1 1 0 0 0,-1-1-1 0 0,1 0 1 0 0,-1 1 0 0 0,0-1 0 0 0,1 0 0 0 0,-1 1 0 0 0,1-1 0 0 0,-1 0 0 0 0,1 0-1 0 0,-1 1 1 0 0,1-1 0 0 0,-1 0 0 0 0,1 0 0 0 0,0 0 3 0 0,-1 0-2 0 0,1 0-1 0 0,-1 0 1 0 0,1 0-1 0 0,-1 0 1 0 0,1-1-1 0 0,-1 1 1 0 0,1 0 0 0 0,-1 0-1 0 0,0-1 1 0 0,1 1-1 0 0,-1 0 1 0 0,1-1-1 0 0,-1 1 1 0 0,0 0 0 0 0,1-1-1 0 0,-1 1 1 0 0,0 0-1 0 0,1-1 1 0 0,-1 1 0 0 0,0-1-1 0 0,1 0 3 0 0,0 0-2 0 0,1-2 10 0 0,0-1 1 0 0,-1 0 0 0 0,1 0-1 0 0,-1 0 1 0 0,1 0 0 0 0,-1 0-1 0 0,0 0 1 0 0,-1 0-1 0 0,1-1 1 0 0,-1 1 0 0 0,0 0-1 0 0,0 0 1 0 0,0-4-9 0 0,3-29 96 0 0,0 19-23 0 0,-1 0 1 0 0,0 0-1 0 0,-1-7-73 0 0,3-37 77 0 0,1 37-40 0 0,1 1 0 0 0,0-1 0 0 0,3 1-37 0 0,-1-1 88 0 0,-1-1 0 0 0,3-15-88 0 0,24-216 456 0 0,-28 225-290 0 0,6-25-166 0 0,-4 24 226 0 0,2-23-226 0 0,1-7 104 0 0,-5 33-84 0 0,1-23-20 0 0,1 2 396 0 0,-8 30-190 0 0,-1 20-192 0 0,1-1 0 0 0,0 0 0 0 0,0 1 0 0 0,0-1 0 0 0,0 0 0 0 0,0 1 0 0 0,0-1 0 0 0,0 0 0 0 0,0 1 0 0 0,1-1 0 0 0,-1 0-14 0 0,1 2 7 0 0,-1-1 0 0 0,0 1 1 0 0,0 0-1 0 0,0 0 1 0 0,0 0-1 0 0,0 0 1 0 0,0-1-1 0 0,1 1 1 0 0,-1 0-1 0 0,0 0 1 0 0,0 0-1 0 0,0-1 1 0 0,0 1-1 0 0,0 0 1 0 0,0 0-1 0 0,0 0 1 0 0,0-1-1 0 0,0 1 0 0 0,0 0 1 0 0,0 0-1 0 0,0-1 1 0 0,0 1-1 0 0,0 0 1 0 0,0 0-1 0 0,0 0 1 0 0,0-1-1 0 0,0 1 1 0 0,0 0-1 0 0,0 0 1 0 0,0 0-1 0 0,0-1 1 0 0,-1 1-1 0 0,1 0 1 0 0,0 0-1 0 0,0 0 0 0 0,0-1 1 0 0,0 1-1 0 0,0 0 1 0 0,-1 0-1 0 0,1 0 1 0 0,0 0-1 0 0,0 0 1 0 0,0 0-1 0 0,-1-1 1 0 0,1 1-1 0 0,0 0 1 0 0,0 0-1 0 0,0 0 1 0 0,-1 0-1 0 0,1 0 1 0 0,0 0-1 0 0,0 0 0 0 0,0 0 1 0 0,-1 0-1 0 0,1 0 1 0 0,0 0-1 0 0,0 0 1 0 0,0 0-1 0 0,-1 0 1 0 0,1 0-1 0 0,0 0 1 0 0,0 0-1 0 0,-1 0 1 0 0,1 0-1 0 0,0 0 1 0 0,0 0-1 0 0,0 0 1 0 0,-1 1-8 0 0,-13 7 476 0 0,10-3-462 0 0,1 1 1 0 0,-1-1-1 0 0,1 0 1 0 0,0 1-1 0 0,1 0 1 0 0,-1 1-15 0 0,-12 22 62 0 0,6-12-5 0 0,0 0-1 0 0,1 0 1 0 0,0 1 0 0 0,1 2-57 0 0,0-4 61 0 0,0 0 0 0 0,-1-1 0 0 0,-1 0 1 0 0,0-1-1 0 0,-2 1-61 0 0,2-3 41 0 0,0 1 0 0 0,1 1 0 0 0,1-1 0 0 0,0 1 0 0 0,-3 11-41 0 0,-8 46 140 0 0,8-26-38 0 0,1 5 36 0 0,7-33-49 0 0,-1-1 0 0 0,-4 13-89 0 0,0-10 59 0 0,3-8-5 0 0,1 0 0 0 0,0 0 0 0 0,0 1-1 0 0,1-1-53 0 0,-8 49 174 0 0,5-39-60 0 0,-1 20-114 0 0,6-13 0 0 0,0 3 0 0 0,0-30 0 0 0,-1 1 1 0 0,1 0 0 0 0,0 0-1 0 0,0 0 1 0 0,0 0 0 0 0,0 0-1 0 0,0 0 1 0 0,1-1 0 0 0,-1 1-1 0 0,1 0 1 0 0,-1 0 0 0 0,1 0-1 0 0,-1-1 1 0 0,1 1 0 0 0,0 0-1 0 0,0-1 1 0 0,0 1-1 0 0,2 0 43 0 0,-1-2-55 0 0,0-1 0 0 0,-1 1 0 0 0,1 0 0 0 0,-1 0 0 0 0,1-1 1 0 0,-1 1-1 0 0,1 0 0 0 0,-1-1 0 0 0,1 0 0 0 0,-1 1 0 0 0,1-1 0 0 0,-1 0 0 0 0,0 0 0 0 0,1 0 1 0 0,-1 0-1 0 0,0 0 0 0 0,0 0 0 0 0,1 0 12 0 0,0-2-14 0 0,0 1 0 0 0,-1-1-1 0 0,1 1 1 0 0,0-1 0 0 0,-1 0 0 0 0,1 0 0 0 0,-1 0 0 0 0,0 0-1 0 0,0-1 15 0 0,2-6-8 0 0,-1-1-1 0 0,0 0 0 0 0,-1 1 0 0 0,-1-1 0 0 0,1-6 9 0 0,0 5-19 0 0,0-1 0 0 0,1 1-1 0 0,0-1 1 0 0,3-5 19 0 0,-2 4-16 0 0,0 0 1 0 0,0 0-1 0 0,-2-1 16 0 0,0-5-7 0 0,-1 11-8 0 0,1 0 1 0 0,0 0-1 0 0,0 0 0 0 0,3-8 15 0 0,23-66-67 0 0,-14 49-126 0 0,-2-2-1 0 0,2-13 194 0 0,19-105-807 0 0,-28 139 653 0 0,0 1 1 0 0,6-10 153 0 0,-6 14-45 0 0,0 1 0 0 0,-1-1 0 0 0,0 0 0 0 0,-1 0 0 0 0,0 0 1 0 0,0-2 44 0 0,-1 4-25 0 0,0 0 0 0 0,1 0 0 0 0,0 0 0 0 0,1 0 25 0 0,-1 1-12 0 0,0 0 0 0 0,0 1 0 0 0,-1-1 1 0 0,0 0-1 0 0,0 0 0 0 0,0 0 12 0 0,-1-46-3 0 0,-1 52 28 0 0,1 0-1 0 0,0 0 1 0 0,0 0-1 0 0,-1 0 1 0 0,1 1-1 0 0,-1-1 1 0 0,1 0-1 0 0,0 0 1 0 0,-1 1 0 0 0,1-1-1 0 0,-1 0 1 0 0,0 0-1 0 0,1 1 1 0 0,-1-1-1 0 0,1 1 1 0 0,-1-1-1 0 0,0 1 1 0 0,0-1-1 0 0,0 1-24 0 0,-2-3 49 0 0,2 1-109 0 0,-2 4-20 0 0,2-2 85 0 0,-1 1 1 0 0,1 0-1 0 0,0 0 1 0 0,0-1 0 0 0,-1 1-1 0 0,1 0 1 0 0,0 1-1 0 0,0-1 1 0 0,0 0-1 0 0,0 0 1 0 0,0 0-1 0 0,0 1 1 0 0,0-1-1 0 0,1 0 1 0 0,-1 1-1 0 0,0-1 1 0 0,1 0-1 0 0,-1 1 1 0 0,1-1 0 0 0,-1 2-6 0 0,-11 20-76 0 0,9-19 61 0 0,1 0-1 0 0,-1 0 1 0 0,1 0-1 0 0,0 1 1 0 0,1-1 0 0 0,-1 1 15 0 0,0 1 0 0 0,0 0 0 0 0,-1 0 0 0 0,0 0 0 0 0,0 0 0 0 0,0-1 0 0 0,-4 5 0 0 0,4-5 0 0 0,0 0 0 0 0,-1 0 0 0 0,2 0 0 0 0,-1 1 0 0 0,1 0 0 0 0,-1-1 0 0 0,1 3 0 0 0,-1 3-1 0 0,-1 1 0 0 0,-5 10 1 0 0,0 2 12 0 0,8-22-7 0 0,0-1 0 0 0,0 0 1 0 0,1 0-1 0 0,-1 0 0 0 0,0 1 0 0 0,0-1 0 0 0,0 0 0 0 0,0 0 0 0 0,-1 0 1 0 0,1 0-6 0 0,0-1 2 0 0,0 1 0 0 0,1-1 1 0 0,-1 0-1 0 0,1 1 1 0 0,-1-1-1 0 0,1 0 1 0 0,-1 1-1 0 0,1-1 1 0 0,-1 1-1 0 0,1-1 1 0 0,0 1-1 0 0,-1-1 1 0 0,1 1-1 0 0,-1-1 1 0 0,1 1-1 0 0,0-1 1 0 0,0 1-1 0 0,-1-1 1 0 0,1 1-1 0 0,0 0 1 0 0,0-1-1 0 0,0 1 1 0 0,0-1-1 0 0,-1 1 1 0 0,1 0-1 0 0,0-1 1 0 0,0 1-1 0 0,0-1 1 0 0,0 1-1 0 0,1 0 1 0 0,-1-1-1 0 0,0 1 1 0 0,0 0-1 0 0,0-1 1 0 0,0 1-3 0 0,-6 7 472 0 0,7-10-471 0 0,1 1 0 0 0,0-1 0 0 0,-1 0 0 0 0,1 0 0 0 0,-1 0 0 0 0,0 0 0 0 0,0 0 0 0 0,0-1-1 0 0,0 1 1 0 0,0 0 0 0 0,0-2-1 0 0,6-10 1 0 0,-6 12-1 0 0,-1 1 0 0 0,1-1 0 0 0,0 0 0 0 0,-1 0 0 0 0,1 0 0 0 0,-1 0 0 0 0,1 0 0 0 0,-1-1-1 0 0,5-16 2 0 0,-3 14-28 0 0,0-1 0 0 0,0 0 0 0 0,-1 1 0 0 0,0-1 1 0 0,0 0-1 0 0,0 0 27 0 0,5-26-109 0 0,-6 31 103 0 0,1-1-1 0 0,-1 1 0 0 0,0 0 1 0 0,1-1-1 0 0,-1 1 0 0 0,0-1 1 0 0,0 1-1 0 0,0-1 0 0 0,0 1 1 0 0,0-1-1 0 0,0 1 0 0 0,0-1 1 0 0,-1 1-1 0 0,1-1 0 0 0,0 1 1 0 0,-1 0-1 0 0,1-1 0 0 0,-1 1 1 0 0,0 0-1 0 0,1-1 0 0 0,-1 1 1 0 0,0-1 6 0 0,1 2-5 0 0,-1 0 1 0 0,1 0 0 0 0,0-1 0 0 0,-1 1-1 0 0,1 0 1 0 0,0-1 0 0 0,0 1 0 0 0,0 0-1 0 0,-1-1 1 0 0,1 1 0 0 0,0 0 0 0 0,0-1-1 0 0,0 1 1 0 0,0 0 0 0 0,0-1 0 0 0,0 1 0 0 0,0-1-1 0 0,0 1 1 0 0,0 0 0 0 0,0-1 0 0 0,0 1-1 0 0,0 0 1 0 0,0-1 0 0 0,0 1 0 0 0,0-1-1 0 0,0 1 1 0 0,0 0 0 0 0,0-1 0 0 0,0 1-1 0 0,1 0 1 0 0,-1-1 0 0 0,0 1 0 0 0,0 0 0 0 0,1-1 4 0 0,-14-15-126 0 0,-24 2 382 0 0,34 13-213 0 0,0-1-16 0 0,0-2 82 0 0,3 2-97 0 0,-9-1 75 0 0,-14-10-87 0 0,22 13 9 0 0,0 0-3 0 0,1 0 0 0 0,-1 0 0 0 0,1 0 0 0 0,-1-1 0 0 0,0 1 0 0 0,1 0 0 0 0,-1 0 0 0 0,1 0 0 0 0,-1-1 0 0 0,1 1 0 0 0,-1 0 0 0 0,0-1 0 0 0,1 1 0 0 0,0 0 0 0 0,-1-1 0 0 0,1 1 0 0 0,-1-1 0 0 0,1 1-6 0 0,-1-1 2 0 0,1 1 1 0 0,0-1-1 0 0,0 1 1 0 0,0 0-1 0 0,-1-1 0 0 0,1 1 1 0 0,0-1-1 0 0,0 1 1 0 0,0 0-1 0 0,0-1 1 0 0,0 1-1 0 0,0-1 1 0 0,0 1-1 0 0,0-1 0 0 0,0 1 1 0 0,0-1-1 0 0,0 1 1 0 0,0 0-1 0 0,0-1 1 0 0,0 1-1 0 0,1-1 0 0 0,-1 1 1 0 0,0 0-1 0 0,0-1 1 0 0,0 1-1 0 0,1-1 1 0 0,-1 1-3 0 0,0 0 1 0 0,0 0 1 0 0,0-1 0 0 0,0 1-1 0 0,1 0 1 0 0,-1 0 0 0 0,0 0 0 0 0,0-1-1 0 0,0 1 1 0 0,0 0 0 0 0,0 0-1 0 0,0 0 1 0 0,0-1 0 0 0,0 1-1 0 0,0 0 1 0 0,0 0 0 0 0,0 0-1 0 0,0-1 1 0 0,0 1 0 0 0,0 0 0 0 0,0 0-1 0 0,0 0 1 0 0,0-1 0 0 0,0 1-1 0 0,0 0 1 0 0,0 0 0 0 0,-1 0-1 0 0,1-1 1 0 0,0 1 0 0 0,0 0-1 0 0,0 0 1 0 0,0 0 0 0 0,0 0 0 0 0,0-1-1 0 0,-1 1 1 0 0,1 0 0 0 0,0 0-1 0 0,0 0 1 0 0,0 0 0 0 0,0 0-1 0 0,-1 0 1 0 0,1-1 0 0 0,0 1-1 0 0,0 0 0 0 0,-2-1 62 0 0,-4-2 3 0 0,3 2 8 0 0,-1-1 2 0 0,-3 1-60 0 0,-1 1-16 0 0,1 0 18 0 0,6 0 63 0 0,1-1-30 0 0,0 0-1 0 0,0 0 0 0 0,0 0 1 0 0,0 0-1 0 0,0 0 1 0 0,0 0-1 0 0,-1 0 1 0 0,1 0-1 0 0,0 0 0 0 0,-1 0 1 0 0,1 0-1 0 0,0 0 1 0 0,-1 0-1 0 0,1 0 0 0 0,-1 0 1 0 0,1 1-1 0 0,-1-1 1 0 0,0 0-1 0 0,1 0 1 0 0,-1 0-1 0 0,0 1 0 0 0,0-2-50 0 0,-1 1-47 0 0,1 1 30 0 0,0-1 0 0 0,0 1 1 0 0,0-1-1 0 0,1 1 0 0 0,-1-1 0 0 0,0 1 1 0 0,1-1-1 0 0,-1 0 0 0 0,0 1 1 0 0,1-1-1 0 0,-1 0 0 0 0,1 1 1 0 0,-1-1-1 0 0,1 0 0 0 0,-1 0 0 0 0,1 0 1 0 0,0 0-1 0 0,-1 1 0 0 0,1-1 1 0 0,0 0-1 0 0,0 0 0 0 0,-1 0 0 0 0,1 0 17 0 0,0-6 0 0 0,1 0 0 0 0,4 0 0 0 0,-3 3 0 0 0,0-1 6 0 0,-2 1 34 0 0,-7-8-14 0 0,-12-3 38 0 0,14 9-53 0 0,4 5 32 0 0,-3 0-33 0 0,-2-2 6 0 0,4 3 59 0 0,3 0-28 0 0,-4 3 31 0 0,3-2-90 0 0,0 0 0 0 0,0 0 0 0 0,0 0 0 0 0,0 0 0 0 0,0 0 0 0 0,0 0 0 0 0,1 0 0 0 0,-1 0 0 0 0,0 0 0 0 0,0 0 0 0 0,1 0 0 0 0,0 1 12 0 0,4 6 0 0 0,15 7 0 0 0,-16-13 1 0 0,12 10 13 0 0,-10-6 55 0 0,-5-5-1 0 0,0 1-14 0 0,25 30-128 0 0,-8-17-36 0 0,3 5 226 0 0,-20-20-115 0 0,0 0 0 0 0,-1 1 1 0 0,1-1-1 0 0,0 1 0 0 0,0-1 1 0 0,0 1-1 0 0,-1-1 0 0 0,1 1 1 0 0,0 0-1 0 0,-1-1 0 0 0,1 1 0 0 0,-1 0 1 0 0,1-1-1 0 0,-1 1 0 0 0,1 0 1 0 0,-1 0-1 0 0,1 0 0 0 0,-1-1 1 0 0,0 1-1 0 0,1 1-1 0 0,4 6 42 0 0,14 4-298 0 0,-10-6 242 0 0,-8-4 15 0 0,-1-1 0 0 0,0 1 0 0 0,1-1 0 0 0,-1 1-1 0 0,0-1 1 0 0,0 1 0 0 0,0-1 0 0 0,0 0 0 0 0,0 1-1 0 0,0-1 1 0 0,0 1 0 0 0,-1-1 0 0 0,1 1 0 0 0,0-1-1 0 0,-1 1 1 0 0,0-1 0 0 0,1 0 0 0 0,-1 1 0 0 0,0-1-1 0 0,0 1 0 0 0,0-1 78 0 0,1-1 3 0 0,-2 2-20 0 0,-2 4-49 0 0,7 2-1 0 0,-1-2 27 0 0,-2-5-33 0 0,0-1 0 0 0,0 1 1 0 0,0-1-1 0 0,0 1 1 0 0,0 0-1 0 0,0-1 0 0 0,1 1 1 0 0,-1-1-1 0 0,0 1 0 0 0,0 0 1 0 0,1-1-1 0 0,-1 1 1 0 0,0-1-1 0 0,1 1 0 0 0,-1-1 1 0 0,1 1-1 0 0,-1-1 0 0 0,0 1 1 0 0,1-1-1 0 0,-1 0 0 0 0,1 1 1 0 0,-1-1-1 0 0,1 0 1 0 0,0 1-1 0 0,-1-1 0 0 0,1 0 1 0 0,-1 0-1 0 0,1 1 0 0 0,0-1 1 0 0,0 0-6 0 0,0 1-70 0 0,-1-1 2 0 0,2 1 15 0 0,6 4 53 0 0,-10-6 50 0 0,1 1-46 0 0,0-1-1 0 0,0 1 1 0 0,0-1-1 0 0,0 1 1 0 0,1-1-1 0 0,-1 1 1 0 0,0-1-1 0 0,1 1 1 0 0,-1-1-1 0 0,0 0 1 0 0,1 0-1 0 0,-1 1 1 0 0,1-1-1 0 0,-1 0 1 0 0,1 0-1 0 0,-1 1 1 0 0,1-1-1 0 0,0 0-3 0 0,-2-1 11 0 0,1 1 0 0 0,0 0 0 0 0,0-1 0 0 0,-1 1 0 0 0,1 0-1 0 0,-1 0 1 0 0,1 0 0 0 0,-1 0 0 0 0,0 0-11 0 0,-7-5 74 0 0,9 6-72 0 0,0 0 0 0 0,0 0-1 0 0,0 0 1 0 0,0 0-1 0 0,0 0 1 0 0,0-1-1 0 0,0 1 1 0 0,0 0-1 0 0,0 0 1 0 0,0 0-1 0 0,0 0 1 0 0,0 0-1 0 0,0-1 1 0 0,0 1-1 0 0,0 0 1 0 0,0 0-1 0 0,0 0 1 0 0,0 0 0 0 0,0 0-1 0 0,0 0 1 0 0,0-1-1 0 0,0 1 1 0 0,0 0-1 0 0,0 0 1 0 0,0 0-1 0 0,0 0 1 0 0,0 0-1 0 0,0-1 1 0 0,0 1-1 0 0,0 0 1 0 0,0 0-1 0 0,0 0 1 0 0,0 0 0 0 0,0 0-1 0 0,1 0 1 0 0,-1 0-1 0 0,0 0 1 0 0,0-1-1 0 0,0 1 1 0 0,0 0-1 0 0,0 0 1 0 0,0 0-2 0 0,1 0 1 0 0,-1 0 1 0 0,0 0 0 0 0,0 0-1 0 0,0 0 1 0 0,0 0 0 0 0,0 0-1 0 0,0-1 1 0 0,1 1 0 0 0,-1 0-1 0 0,0 0 1 0 0,0 0 0 0 0,0 0-1 0 0,0 0 1 0 0,0 0 0 0 0,0-1-1 0 0,0 1 1 0 0,0 0 0 0 0,0 0-1 0 0,0 0 1 0 0,0 0 0 0 0,0 0-1 0 0,0-1 1 0 0,0 1 0 0 0,0 0-1 0 0,0 0 1 0 0,0 0 0 0 0,0 0-1 0 0,0 0 1 0 0,0-1 0 0 0,0 1-1 0 0,0 0 1 0 0,0 0-1 0 0,0 0 1 0 0,0 0 0 0 0,0 0-1 0 0,0-1-1 0 0,0 1 2 0 0,-1 0 0 0 0,1 0-1 0 0,0-1 1 0 0,0 1 0 0 0,0 0-1 0 0,-1 0 1 0 0,1-1 0 0 0,0 1-1 0 0,0 0 1 0 0,0-1 0 0 0,0 1-1 0 0,0 0 1 0 0,-1 0-1 0 0,1-1 1 0 0,0 1 0 0 0,0 0-1 0 0,0-1 1 0 0,0 1 0 0 0,0 0-1 0 0,0-1 1 0 0,0 1 0 0 0,0-1-1 0 0,0 1 1 0 0,0 0 0 0 0,0-1-1 0 0,0 1 1 0 0,1 0 0 0 0,-1 0-1 0 0,0-1 1 0 0,0 1-1 0 0,0 0 1 0 0,0-1 0 0 0,0 1-1 0 0,1 0 1 0 0,-1-1 0 0 0,0 1-1 0 0,0 0 1 0 0,1 0 0 0 0,-1-1-2 0 0,0 1 7 0 0,2-8 5 0 0,-4 4-2 0 0,-11-16 47 0 0,-11 8 116 0 0,22 10-164 0 0,0 0-3 0 0,0 1 1 0 0,0-1 0 0 0,0 1 0 0 0,0-1 0 0 0,-1 1 0 0 0,1 0 0 0 0,0 0 0 0 0,0 0 0 0 0,-1 0 0 0 0,1 1 0 0 0,-1-1 0 0 0,1 1 0 0 0,0-1-1 0 0,-1 1 1 0 0,-2 0-7 0 0,2 0 0 0 0,2 0 0 0 0,1 0 0 0 0,-1 0 0 0 0,1 0 0 0 0,-1 0 0 0 0,0 0 0 0 0,1 0 0 0 0,-1 0 0 0 0,0 0 0 0 0,1 0 0 0 0,-1 0 0 0 0,0 0 0 0 0,1-1 0 0 0,-1 1 0 0 0,1 0 0 0 0,-1 0 0 0 0,0-1 0 0 0,1 1 0 0 0,-1 0 0 0 0,1-1 0 0 0,-1 1 0 0 0,1-1 0 0 0,-1 1 0 0 0,0-1 0 0 0,1 1 0 0 0,-1 0 0 0 0,0-1 0 0 0,1 1 0 0 0,-1-1 0 0 0,1 1 0 0 0,-1-1 0 0 0,1 1 0 0 0,-1-1 0 0 0,1 1 0 0 0,-1-1 0 0 0,1 1 0 0 0,-1-1 0 0 0,1 0 0 0 0,0 1 0 0 0,0-1 0 0 0,-1 0 0 0 0,1 1 0 0 0,0-1 0 0 0,0 0 0 0 0,-1 1 0 0 0,1-2 0 0 0,-1-1 0 0 0,-10-16 0 0 0,10 18 3 0 0,0 0 0 0 0,0 0 0 0 0,0-1-1 0 0,0 1 1 0 0,0 0 0 0 0,0 0 0 0 0,0-1-1 0 0,0 1 1 0 0,1-1 0 0 0,-1 1 0 0 0,0-2-3 0 0,-1-2 23 0 0,-4-10-12 0 0,6 13-11 0 0,-1 1 0 0 0,1 0 0 0 0,-1-1 0 0 0,1 1 0 0 0,-1 0 0 0 0,0-1 0 0 0,1 1 0 0 0,-1 0 0 0 0,0-1 0 0 0,0 1 0 0 0,0 0-1 0 0,-1-1 1 0 0,-5-8 0 0 0,2 6 0 0 0,5 4 0 0 0,0 0 0 0 0,-1 0 0 0 0,1 0 0 0 0,0 0 0 0 0,-1-1 0 0 0,1 1 0 0 0,0 0 0 0 0,0 0 0 0 0,-1 0 0 0 0,1 0 0 0 0,0-1 0 0 0,-1 1 0 0 0,1 0 0 0 0,0 0 0 0 0,0 0 0 0 0,0-1 0 0 0,-1 1 0 0 0,1 0 0 0 0,0 0 0 0 0,0-1 0 0 0,0 1 0 0 0,0 0 0 0 0,-1 0 0 0 0,1-1 0 0 0,0 1 0 0 0,0 0 0 0 0,0-1 0 0 0,0 1 0 0 0,0 0 0 0 0,0-1 0 0 0,0 1 0 0 0,0 0 0 0 0,0-1 0 0 0,0 1 0 0 0,0 0 0 0 0,0 0 0 0 0,0-1 0 0 0,0 1 0 0 0,0 0 0 0 0,0-1 0 0 0,0 1 0 0 0,0 0 0 0 0,-7-16 0 0 0,0-8 16 0 0,5 21 12 0 0,0 0 1 0 0,0 1-1 0 0,-1-1 0 0 0,1 0 0 0 0,-1 1 0 0 0,-2-2-28 0 0,4 3-5 0 0,0-1-43 0 0,0-1 36 0 0,-1 0 12 0 0,-1-1 0 0 0,-4 0 0 0 0,1 1 0 0 0,2 3 11 0 0,-9-6 42 0 0,9 1-42 0 0,3 2 44 0 0,-5-1-6 0 0,1 1 36 0 0,0 1-85 0 0,1 2 0 0 0,-4 0 0 0 0,4 0 11 0 0,3 0 42 0 0,1 0 1 0 0,-2-2-33 0 0,0-1 24 0 0,1 3-44 0 0,1 0 0 0 0,0-1 0 0 0,-1 1 0 0 0,1-1 0 0 0,0 1 0 0 0,-1 0-1 0 0,1-1 1 0 0,0 1 0 0 0,-1 0 0 0 0,1 0 0 0 0,-1-1 0 0 0,1 1-1 0 0,-1 0 1 0 0,1 0 0 0 0,0 0 0 0 0,-1-1 0 0 0,1 1 0 0 0,-1 0 0 0 0,1 0-1 0 0,-1 0 1 0 0,1 0 0 0 0,-1 0-1 0 0,0 0 53 0 0,-19-10 22 0 0,18 9-32 0 0,-1-2-22 0 0,3 2 32 0 0,0 1 11 0 0,0 0 0 0 0,-2-1-10 0 0,-3-1-44 0 0,0-1 6 0 0,5 3 59 0 0,0 0-6 0 0,0 0-5 0 0,0 0-25 0 0,0 0-98 0 0,0 0-9 0 0,0-1 15 0 0,5-1 42 0 0,5 5 11 0 0,-1 0-34 0 0,-1 1 0 0 0,-1 0 0 0 0,1 0 0 0 0,0 1 0 0 0,1 2 34 0 0,-7-6-55 0 0,24 13-149 0 0,-25-14 203 0 0,0 0 1 0 0,0 0-1 0 0,0 1 1 0 0,-1-1-1 0 0,1 0 0 0 0,0 0 1 0 0,0 1-1 0 0,0-1 0 0 0,-1 0 1 0 0,1 1-1 0 0,0-1 0 0 0,0 1 1 0 0,-1-1-1 0 0,1 1 1 0 0,0-1-1 0 0,-1 1 0 0 0,1-1 1 0 0,-1 1-1 0 0,1 0 0 0 0,-1-1 1 0 0,3 3 2 0 0,-3-3-2 0 0,8 5 0 0 0,1-2 0 0 0,-1 1 0 0 0,0-1 0 0 0,1-1 0 0 0,-1 1 0 0 0,5-1 0 0 0,17 5 0 0 0,2 4 0 0 0,-29-10 0 0 0,11 6 0 0 0,-8-1 27 0 0,-3-4-21 0 0,0 1 1 0 0,0-1-1 0 0,1 0 1 0 0,-1 1-1 0 0,0-2 0 0 0,1 1 1 0 0,0 0-7 0 0,14 9 98 0 0,-16-9 28 0 0,-1-1-135 0 0,1 0 0 0 0,0 1 0 0 0,0-1 0 0 0,0 0 0 0 0,0 0-1 0 0,0 0 1 0 0,1-1 0 0 0,0 2 9 0 0,-1-2-127 0 0,-1 0 31 0 0,4 0 95 0 0,-4 0-98 0 0,-1 0-15 0 0,0 0-22 0 0,0 0-127 0 0,21 0-5451 0 0,-13 0 26 0 0</inkml:trace>
  <inkml:trace contextRef="#ctx0" brushRef="#br1" timeOffset="151701.2">7656 5624 920 0 0,'0'-4'-120'0'0,"1"3"422"0"0,-1 0 0 0 0,0 0 0 0 0,1 0 0 0 0,-1 0 0 0 0,0 0 0 0 0,0 0 0 0 0,0-1 0 0 0,0 1 0 0 0,0 0 0 0 0,0 0 0 0 0,0 0 0 0 0,0 0 0 0 0,-1 0 0 0 0,1-1 0 0 0,0 1 0 0 0,-1-1-302 0 0,1 2 184 0 0,0 0 34 0 0,0 0 20 0 0,0 0 2 0 0,0 0 8 0 0,0 0 32 0 0,0 0 9 0 0,0 0 6 0 0,0 0-6 0 0,0 0-26 0 0,0 0-9 0 0,0 0-4 0 0,0 0-16 0 0,-11 17 720 0 0,-1 13-93 0 0,-4 12 120 0 0,30-60-851 0 0,-12 13-134 0 0,1 0 0 0 0,-1 0 1 0 0,0 0-1 0 0,-1 0 1 0 0,1 0-1 0 0,-1 0 0 0 0,0 0 1 0 0,0-1-1 0 0,-1 1 1 0 0,1-2 3 0 0,-12 25-76 0 0,1 7-21 0 0,7-18 121 0 0,0 1 0 0 0,1-1 0 0 0,-1 1 0 0 0,2 0 0 0 0,-1-1 0 0 0,1 1 1 0 0,0 0-1 0 0,0 5-24 0 0,9-41-2040 0 0,-8 27 1802 0 0,0 1 78 0 0,0 0 31 0 0,0 0 8 0 0,0 0 9 0 0,-2 2 109 0 0,1 0 0 0 0,0 0 0 0 0,0 0 0 0 0,-1 0 1 0 0,1 0-1 0 0,1 0 0 0 0,-1 0 0 0 0,0 1 0 0 0,0-1 0 0 0,1 2 3 0 0,-1-1 27 0 0,-4 5 63 0 0,4-7-61 0 0,1 0-1 0 0,-1 0 1 0 0,0 0-1 0 0,1 0 1 0 0,-1 0-1 0 0,1 0 0 0 0,-1 0 1 0 0,1 0-1 0 0,0 0 1 0 0,-1 0-1 0 0,1 0 1 0 0,0 0-1 0 0,0 0 0 0 0,0 0-28 0 0,0 0 66 0 0,0-1 0 0 0,0 0 12 0 0,0-1-12 0 0,3-1-52 0 0,0-1-14 0 0,8 0 0 0 0,-8 2 0 0 0,-1 1 0 0 0,0 0 0 0 0,-1 1 0 0 0,1-1 0 0 0,0 0 0 0 0,0 0 0 0 0,0 1 0 0 0,0-1 0 0 0,-1 1 0 0 0,1 0 0 0 0,1 0 0 0 0,20 7 0 0 0,-20-5-4 0 0,4-2 24 0 0,-6-1 54 0 0,-1 0-4 0 0,3 0-29 0 0,-1 0-96 0 0,-1 0-26 0 0,2 0 64 0 0,-1-2 17 0 0,-4 1 32 0 0,1 0 0 0 0,-1 0 0 0 0,1 1 0 0 0,-1-1 0 0 0,1 0 0 0 0,-1 1 0 0 0,0 0 0 0 0,1-1 0 0 0,-1 1 0 0 0,0 0 0 0 0,-1 0-32 0 0,-27 0 390 0 0,18 0-146 0 0,18 1-134 0 0,66 8-238 0 0,-45-11 138 0 0,-23 0 71 0 0,-7-2-123 0 0,-7-1-33 0 0,0 6 326 0 0,-1-1 393 0 0,11-1-635 0 0,0 1 0 0 0,-1-1 0 0 0,1 1 0 0 0,0-1 0 0 0,-1 1 0 0 0,1-1 0 0 0,0 1-1 0 0,0-1 1 0 0,0 1 0 0 0,-1-1 0 0 0,1 1 0 0 0,0-1 0 0 0,0 1 0 0 0,0-1 0 0 0,0 1 0 0 0,0-1-1 0 0,0 1 1 0 0,0-1 0 0 0,0 1 0 0 0,0-1 0 0 0,0 1 0 0 0,0-1 0 0 0,1 1 0 0 0,-1-1 0 0 0,0 0-9 0 0,9-31 50 0 0,-7 25-33 0 0,0 0-1 0 0,0 0 1 0 0,-1-1 0 0 0,1 1 0 0 0,-2 0-1 0 0,1-1-16 0 0,-1 6 22 0 0,-1-21-45 0 0,1 21 25 0 0,0 1 1 0 0,0 0 0 0 0,-1 0 0 0 0,1 0-1 0 0,0-1 1 0 0,-1 1 0 0 0,1 0 0 0 0,-1 0 0 0 0,1 0-1 0 0,-1 0 1 0 0,1 0 0 0 0,-1 0 0 0 0,0 0-1 0 0,1 0 1 0 0,-1 0 0 0 0,-1-1-3 0 0,1 2 0 0 0,1-1-32 0 0,0 2 64 0 0,-1 0-35 0 0,0 1-1 0 0,1-1 1 0 0,-1 1 0 0 0,1 0 0 0 0,0-1-1 0 0,-1 1 1 0 0,1-1 0 0 0,0 1 0 0 0,0 0-1 0 0,0-1 1 0 0,0 1 0 0 0,0 0 0 0 0,1-1-1 0 0,-1 1 1 0 0,0-1 0 0 0,1 1 0 0 0,0 1 2 0 0,2 14 4 0 0,-1-4 14 0 0,1-11 18 0 0,1-8-23 0 0,-1 0-2 0 0,0-1 1 0 0,-1 1 0 0 0,0-1-1 0 0,0 0 1 0 0,0 0 0 0 0,-1 1-1 0 0,0-1 1 0 0,0 0 0 0 0,-1 0-1 0 0,0 0 1 0 0,0 0 0 0 0,-1-6-11 0 0,0 10 0 0 0,0-12 0 0 0,1 14-1 0 0,0 1 0 0 0,0-1-1 0 0,-1 1 1 0 0,1-1 0 0 0,0 1 0 0 0,1-1 0 0 0,-1 1 0 0 0,0-1 0 0 0,0 1 0 0 0,0-1 0 0 0,0 1 0 0 0,0-1 0 0 0,0 1 0 0 0,1-1 0 0 0,-1 1 0 0 0,0-1 0 0 0,0 1 0 0 0,1-1 0 0 0,-1 1 0 0 0,0 0 0 0 0,1-1 0 0 0,-1 1 0 0 0,0-1-1 0 0,1 1 1 0 0,-1 0 0 0 0,1-1 0 0 0,-1 1 0 0 0,0 0 0 0 0,1 0 0 0 0,-1-1 0 0 0,1 1 0 0 0,-1 0 0 0 0,1 0 0 0 0,-1 0 0 0 0,1 0 1 0 0,0-1-1 0 0,-1 1 0 0 0,1 0 0 0 0,-1 0 0 0 0,0 0-1 0 0,1 0 1 0 0,-1-1 0 0 0,1 1 0 0 0,-1 0 0 0 0,1 0 0 0 0,-1-1 0 0 0,1 1 0 0 0,-1 0 0 0 0,0-1 0 0 0,1 1 0 0 0,-1-1-1 0 0,0 1 1 0 0,1 0 0 0 0,-1-1 0 0 0,0 1 0 0 0,0-1 0 0 0,1 1 0 0 0,-1-1 0 0 0,0 1 0 0 0,0-1 0 0 0,0 0 1 0 0,1-2 0 0 0,3-6 0 0 0,3-2 0 0 0,-6 7 0 0 0,-2 2 0 0 0,1 0 0 0 0,0-1 0 0 0,1 0 0 0 0,1 0 0 0 0,-1 0 0 0 0,13-22-64 0 0,-12 24 64 0 0,-2 3 0 0 0,-2 0 10 0 0,2-2 33 0 0,-1 0-25 0 0,1 0-1 0 0,-1 0 1 0 0,0 0-1 0 0,1 0 1 0 0,-1 0-1 0 0,1 0 1 0 0,-1-1-1 0 0,1 1 1 0 0,-1 0 0 0 0,0 0-1 0 0,1-1 1 0 0,-1 1-1 0 0,1 0 1 0 0,-1-1-1 0 0,1 1 1 0 0,0 0-1 0 0,-1-1-17 0 0,-2-1 163 0 0,2 1-108 0 0,-8 3 144 0 0,-2-3 239 0 0,10 1-417 0 0,0 0 0 0 0,1 0 1 0 0,-1 0-1 0 0,0 0 0 0 0,0 0 1 0 0,1 0-1 0 0,-1 0 0 0 0,0 0 1 0 0,1 0-1 0 0,-1 1 0 0 0,0-1 1 0 0,1 0-1 0 0,-1 0 0 0 0,0 1 1 0 0,1-1-1 0 0,-1 1 0 0 0,1-1 0 0 0,-1 0 1 0 0,1 1-1 0 0,-1-1 0 0 0,1 1 1 0 0,-1 0-22 0 0,-7 4 79 0 0,-1-3-375 0 0,8-2 355 0 0,-2-1 16 0 0,1 0-39 0 0,1 0 58 0 0,1 1-90 0 0,0 1 0 0 0,0-1 0 0 0,0 0 0 0 0,-1 0 0 0 0,1 0 0 0 0,0 0 0 0 0,0 0 0 0 0,0 0 0 0 0,0 0-1 0 0,0 0 1 0 0,0 1 0 0 0,-1-1 0 0 0,1 0 0 0 0,0 0 0 0 0,0 0 0 0 0,0 0 0 0 0,0 0 0 0 0,0 0 0 0 0,-1 0 0 0 0,1 0 0 0 0,0 0 0 0 0,0 0-1 0 0,0 0 1 0 0,0 0 0 0 0,-1 0 0 0 0,1 0 0 0 0,0 0 0 0 0,0 0 0 0 0,0 0 0 0 0,0 0 0 0 0,0 0 0 0 0,-1-1 0 0 0,1 1 0 0 0,0 0 0 0 0,0 0-1 0 0,0 0 1 0 0,0 0 0 0 0,0 0 0 0 0,0 0 0 0 0,-1 0 0 0 0,1 0-4 0 0,-9-6 14 0 0,2 2 182 0 0,3 4-128 0 0,1 0 0 0 0,0-1 0 0 0,0 1 0 0 0,0 0 0 0 0,0-1 0 0 0,0 1 0 0 0,0-1 0 0 0,-2-1-68 0 0,4 2 11 0 0,-1 0-11 0 0,-1 1 0 0 0,2 0 0 0 0,2 2 0 0 0,1 0 0 0 0,0 0 0 0 0,0 0-12 0 0,1-1 11 0 0,0 0 0 0 0,1 0 0 0 0,-1 0 0 0 0,0 0 1 0 0,1-1-1 0 0,0 0 0 0 0,-1 1 0 0 0,1-1 0 0 0,0-1 1 0 0,-1 1-1 0 0,1 0 0 0 0,0-1 0 0 0,0 0 0 0 0,0 0 1 0 0,1 0 0 0 0,27-2-54 0 0,-51 18 182 0 0,14-16-99 0 0,0 0-1 0 0,0 0 1 0 0,1 0 0 0 0,-1 0-1 0 0,0-1 1 0 0,0 0-1 0 0,0 0-28 0 0,2 0 35 0 0,1 1-1 0 0,-1-1 0 0 0,0 1 1 0 0,0-1-1 0 0,0 1 0 0 0,0 0 0 0 0,1 0 1 0 0,-1 0-1 0 0,0 1 0 0 0,0-1 0 0 0,0 1 1 0 0,1 0-1 0 0,-1-1 0 0 0,-1 2-34 0 0,-6 1 145 0 0,8-3-124 0 0,0 0 0 0 0,0 1 1 0 0,0 0-1 0 0,1-1 0 0 0,-1 1 0 0 0,0 0 1 0 0,0 0-1 0 0,1 0 0 0 0,-1 0 1 0 0,1 0-1 0 0,-1 0 0 0 0,1 1 1 0 0,-2 0-22 0 0,1 1 0 0 0,1 0 0 0 0,1 0 0 0 0,0-2-18 0 0,0-1 0 0 0,1 1 0 0 0,-1 0 0 0 0,0 0 0 0 0,0 0 0 0 0,1 0 0 0 0,-1-1 0 0 0,1 1 0 0 0,-1 0 0 0 0,0 0 0 0 0,1-1 0 0 0,-1 1 0 0 0,1 0 0 0 0,0-1 0 0 0,-1 1 0 0 0,1-1 0 0 0,0 1 0 0 0,-1-1 1 0 0,1 1-1 0 0,0-1 0 0 0,-1 1 0 0 0,1-1 0 0 0,0 1 0 0 0,0-1 0 0 0,0 0 18 0 0,19 7-498 0 0,-18-7 461 0 0,7 1-284 0 0,-8-2 311 0 0,-2 1 34 0 0,0-1-1 0 0,0 1 1 0 0,0 0-1 0 0,0 0 1 0 0,0 0-1 0 0,0 0 1 0 0,0 0-1 0 0,-1 0 1 0 0,1 0 0 0 0,0 0-1 0 0,0 0 1 0 0,-1 1-24 0 0,-13 3 177 0 0,15-4-337 0 0,0 0-60 0 0,0 0-624 0 0,0 0-2551 0 0,0 0-1091 0 0</inkml:trace>
  <inkml:trace contextRef="#ctx0" brushRef="#br1" timeOffset="155069.749">8142 5516 2760 0 0,'18'-8'2512'0'0,"-12"5"-2293"0"0,-6 3-166 0 0,24-3 923 0 0,-5-11-835 0 0,-11 6 22 0 0,-8 8-67 0 0,2-3 19 0 0,-1 1 0 0 0,1 0 0 0 0,-1-1 0 0 0,1 1 1 0 0,0 0-1 0 0,-1 0 0 0 0,1 0 0 0 0,0 0 0 0 0,3-2-115 0 0,8-9 20 0 0,-1 0 381 0 0,0 1 0 0 0,11-8-401 0 0,-12 11 136 0 0,41-42 408 0 0,-51 50-501 0 0,1 0-22 0 0,54-27 201 0 0,-42 20-237 0 0,15-12-34 0 0,-29 19 49 0 0,14-6 0 0 0,-11 5 0 0 0,1 1 0 0 0,10-8 6 0 0,-1-1 0 0 0,11-9-6 0 0,9-2 316 0 0,-30 19-316 0 0,1 0 0 0 0,-1 0 0 0 0,1 1 0 0 0,-1 0 0 0 0,1-1 0 0 0,0 1 0 0 0,0 0 0 0 0,3 0 0 0 0,-5 1-58 0 0,-1 0 1 0 0,0 0 0 0 0,1-1 0 0 0,-1 1 0 0 0,0 0-1 0 0,1-1 1 0 0,-1 1 0 0 0,0-1 0 0 0,1 1-1 0 0,-1-1 1 0 0,0 0 0 0 0,0 1 0 0 0,0-1 0 0 0,0 0-1 0 0,0 0 1 0 0,0 0 0 0 0,0 0 0 0 0,0 0-1 0 0,0 0 1 0 0,0 0 0 0 0,0 0 0 0 0,-1 0 0 0 0,1-1-1 0 0,0 1 58 0 0,4-7 170 0 0,0 1-1 0 0,1-1 0 0 0,0 1 1 0 0,1 1-1 0 0,-1-1 0 0 0,3 0-169 0 0,12-14 2247 0 0,-18 17-2048 0 0,0 0-1 0 0,0 0 1 0 0,1 1 0 0 0,-1-1-1 0 0,1 1 1 0 0,0-1 0 0 0,1 1-199 0 0,16-18 10 0 0,15-13 108 0 0,-31 29-45 0 0,-1 0 1 0 0,-1 1 0 0 0,1-1-1 0 0,-1-1 1 0 0,1 1 0 0 0,-1 0-1 0 0,-1-1 1 0 0,3-5-74 0 0,13-52 328 0 0,-12 46-183 0 0,0 0 1 0 0,5-9-146 0 0,-8 19 61 0 0,-2 5-28 0 0,0 0 1 0 0,0 0-1 0 0,0 0 0 0 0,0 0 1 0 0,0-1-1 0 0,-1 1 0 0 0,1 0 1 0 0,-1 0-1 0 0,1-1 0 0 0,-1 1 1 0 0,0 0-1 0 0,0 0 0 0 0,0-1 1 0 0,0-1-34 0 0,-1 0 27 0 0,1 0 0 0 0,-1 0 0 0 0,1 0 0 0 0,0 0 0 0 0,0 0 0 0 0,1 0 0 0 0,-1 0 0 0 0,1 0 0 0 0,1-4-27 0 0,2-20 125 0 0,-9 6 7 0 0,4 19-109 0 0,0 1 0 0 0,0-1 0 0 0,0 0 0 0 0,1 1 0 0 0,-1-1 0 0 0,1 0 0 0 0,0 1 0 0 0,-1-1 0 0 0,1 0 0 0 0,1 0 0 0 0,-1 1 0 0 0,0-2-23 0 0,2-14-236 0 0,-2 0 165 0 0,0 18 18 0 0,0-1-13 0 0,-1 0-6 0 0,1 0-4 0 0,0 1 8 0 0,0 0-1 0 0,-1 1 14 0 0,0 1 45 0 0,5-6 2 0 0,1 1 0 0 0,-1-1 0 0 0,1 1 0 0 0,0 1 0 0 0,0-1 0 0 0,0 1 0 0 0,3-2 8 0 0,2 0-8 0 0,2-2-14 0 0,1 0 1 0 0,0 1 0 0 0,0 0-1 0 0,1 1 1 0 0,-1 0 0 0 0,8 0 21 0 0,59-17 0 0 0,-70 20 2 0 0,1-1 0 0 0,-1-1 0 0 0,0 1 0 0 0,-1-2 0 0 0,2 0-2 0 0,1-2-7 0 0,3-1 6 0 0,0 1 0 0 0,0 0 0 0 0,8-2 1 0 0,63-19 0 0 0,-63 18 0 0 0,-16 6 0 0 0,0 1 0 0 0,0-1 0 0 0,0 1 0 0 0,0 0 0 0 0,1 1 0 0 0,-1 0 0 0 0,10-1-3 0 0,0-1 0 0 0,0-1 1 0 0,16-5 2 0 0,52-20 0 0 0,109-26-216 0 0,-163 47 143 0 0,28-13 73 0 0,-49 17 9 0 0,91-43-9 0 0,-52 27 0 0 0,21-5 0 0 0,47-15 80 0 0,-77 27 246 0 0,35-17-326 0 0,-24 8 98 0 0,-23 11-75 0 0,34-13 102 0 0,-18 0 404 0 0,-43 22-565 0 0,-1 2-4577 0 0,0 0-207 0 0</inkml:trace>
  <inkml:trace contextRef="#ctx0" brushRef="#br1" timeOffset="160205.482">10471 3788 2304 0 0,'-18'2'5704'0'0,"4"-1"-4277"0"0,13 0-1170 0 0,-1-1 0 0 0,0 0 1 0 0,0 0-1 0 0,0 1 0 0 0,0-1 1 0 0,0 0-1 0 0,1-1 0 0 0,-1 1 0 0 0,0 0 1 0 0,-1-1-258 0 0,-5 0 783 0 0,0-1 0 0 0,-1 1 0 0 0,1 1 1 0 0,-1 0-1 0 0,1 0 0 0 0,-2 1-783 0 0,-9-1 411 0 0,-21 1-164 0 0,0 2-1 0 0,0 2 1 0 0,1 1 0 0 0,0 2-1 0 0,-2 3-246 0 0,32-9 0 0 0,0 1 0 0 0,1 1 0 0 0,-1 0 0 0 0,0 0 0 0 0,-1 2 0 0 0,6-4-144 0 0,6-2-219 0 0,9-5-128 0 0,6 2 277 0 0,0-1 0 0 0,0-1 0 0 0,3-2 214 0 0,29-9-116 0 0,-2 4 104 0 0,-17 4 12 0 0,0 0 0 0 0,24-1 0 0 0,-6-1 12 0 0,-44 9-6 0 0,-91 27 1240 0 0,-40 18-1246 0 0,101-35-74 0 0,-54 22 316 0 0,69-26-458 0 0,0 1 0 0 0,1 0 0 0 0,-1 1 0 0 0,1 0 0 0 0,-7 6 216 0 0,16-13-72 0 0,1 0-1 0 0,-1 1 0 0 0,1-1 0 0 0,0 0 0 0 0,-1 1 1 0 0,1-1-1 0 0,-1 0 0 0 0,1 1 0 0 0,0-1 0 0 0,-1 0 0 0 0,1 1 1 0 0,0-1-1 0 0,-1 1 0 0 0,1-1 0 0 0,0 1 0 0 0,0-1 1 0 0,0 1-1 0 0,-1-1 0 0 0,1 1 0 0 0,0-1 0 0 0,0 1 0 0 0,0-1 1 0 0,0 1-1 0 0,0-1 0 0 0,0 1 0 0 0,0 0 73 0 0,0-1-57 0 0,1 0-1 0 0,-1 1 1 0 0,1-1-1 0 0,-1 0 0 0 0,1 0 1 0 0,-1 1-1 0 0,1-1 1 0 0,-1 0-1 0 0,1 0 1 0 0,-1 0-1 0 0,1 0 0 0 0,-1 0 1 0 0,1 1-1 0 0,-1-1 1 0 0,1 0-1 0 0,0 0 1 0 0,-1 0-1 0 0,1-1 1 0 0,0 1 57 0 0,31-5-997 0 0,29-11 471 0 0,9-7 526 0 0,-13 4 1814 0 0,24-3-1814 0 0,-56 16 329 0 0,-14 3-134 0 0,1 0 0 0 0,0 1-1 0 0,0 0 1 0 0,9 0-195 0 0,-20 2 188 0 0,-1 0 4 0 0,0 0-22 0 0,-8 7-31 0 0,-40 17 199 0 0,-1-3 1 0 0,0-1 0 0 0,-17 1-339 0 0,61-19-68 0 0,0 0 0 0 0,0 0 1 0 0,0 0-1 0 0,1 0 0 0 0,-1 1 0 0 0,0 0 1 0 0,1 0-1 0 0,0 0 0 0 0,0 0 1 0 0,-3 4 67 0 0,7-7-22 0 0,0 0 1 0 0,0 0 0 0 0,0 0 0 0 0,0 0 0 0 0,0 0 0 0 0,-1 0 0 0 0,1 1 0 0 0,0-1 0 0 0,0 0 0 0 0,0 0 0 0 0,0 0 0 0 0,0 0 0 0 0,0 0 0 0 0,0 0 0 0 0,0 1 0 0 0,0-1 0 0 0,0 0 0 0 0,0 0 0 0 0,0 0 0 0 0,0 0 0 0 0,0 0 0 0 0,0 1 0 0 0,0-1 0 0 0,0 0 0 0 0,0 0 0 0 0,0 0 0 0 0,0 0 0 0 0,0 0 0 0 0,0 0 0 0 0,0 1 0 0 0,1-1 0 0 0,-1 0 0 0 0,0 0 0 0 0,0 0 0 0 0,0 0 0 0 0,0 0 0 0 0,0 0 0 0 0,0 0 0 0 0,0 0 0 0 0,0 1 0 0 0,1-1 0 0 0,-1 0 0 0 0,0 0 0 0 0,0 0 0 0 0,0 0 0 0 0,0 0 0 0 0,0 0 0 0 0,0 0 0 0 0,1 0 0 0 0,-1 0 0 0 0,0 0 21 0 0,12 1-681 0 0,12-4-66 0 0,32-16 551 0 0,42-19 196 0 0,-50 16 1036 0 0,-48 22-946 0 0,0 0-81 0 0,0-1 0 0 0,0 1-1 0 0,0 0 1 0 0,0 0 0 0 0,-1-1-1 0 0,1 1 1 0 0,0 0 0 0 0,0 0 0 0 0,0 0-1 0 0,0 0 1 0 0,-1-1 0 0 0,1 1-1 0 0,0 0 1 0 0,0 0 0 0 0,0 0-1 0 0,-1 0 1 0 0,1 0 0 0 0,0 0 0 0 0,0 0-1 0 0,-1-1 1 0 0,1 1 0 0 0,0 0-1 0 0,0 0 1 0 0,-1 0 0 0 0,1 0-1 0 0,0 0 1 0 0,0 0 0 0 0,-1 0 0 0 0,1 0-1 0 0,0 0 1 0 0,0 0 0 0 0,-1 1-1 0 0,1-1-8 0 0,-12 1 149 0 0,10-1-95 0 0,-27 6 233 0 0,0 1 0 0 0,-1 1-287 0 0,-14 4 66 0 0,-144 39-464 0 0,132-34 453 0 0,2 3 0 0 0,-17 11-55 0 0,3 4-292 0 0,133-76-1344 0 0,-20 15 1629 0 0,-1 1 112 0 0,5 0-105 0 0,-19 10 181 0 0,-1-2-1 0 0,-1 0 1 0 0,3-5-181 0 0,-30 22 46 0 0,-1-1 1 0 0,1 1-1 0 0,-1 0 1 0 0,1 0 0 0 0,-1-1-1 0 0,1 1 1 0 0,-1 0-1 0 0,0-1 1 0 0,1 1 0 0 0,-1-1-1 0 0,0 1 1 0 0,1 0-1 0 0,-1-1 1 0 0,0 1 0 0 0,1-1-1 0 0,-1 1 1 0 0,0-1-1 0 0,0 1 1 0 0,0-1 0 0 0,1 0-47 0 0,-2 1 39 0 0,1 0 1 0 0,0 0-1 0 0,0-1 1 0 0,0 1 0 0 0,-1 0-1 0 0,1 0 1 0 0,0 0-1 0 0,0 0 1 0 0,0-1-1 0 0,-1 1 1 0 0,1 0 0 0 0,0 0-1 0 0,0 0 1 0 0,-1 0-1 0 0,1 0 1 0 0,0-1 0 0 0,0 1-1 0 0,-1 0 1 0 0,1 0-1 0 0,0 0 1 0 0,0 0 0 0 0,-1 0-1 0 0,1 0 1 0 0,0 0-1 0 0,-1 0 1 0 0,1 0-40 0 0,-23 2 748 0 0,-122 35 305 0 0,-59 2-1053 0 0,151-29 125 0 0,42-8-125 0 0,-1 0 0 0 0,0 0 0 0 0,1 0 0 0 0,-5-1 0 0 0,25-3-402 0 0,0-1-1 0 0,0 0 0 0 0,7-3 403 0 0,35-14-754 0 0,-34 15 679 0 0,1-2-1 0 0,-2 0 1 0 0,1-1 0 0 0,2-2 75 0 0,11-7 10 0 0,-29 17 48 0 0,-4 0-21 0 0,0 1 1 0 0,0 0 0 0 0,1 0 0 0 0,-1 0 0 0 0,0 0-1 0 0,0 0 1 0 0,1 0 0 0 0,-1 1 0 0 0,1-1 0 0 0,-2 2-38 0 0,-5 2 73 0 0,-31 13 18 0 0,-7-1-91 0 0,23-7-10 0 0,-7 1 137 0 0,-1-1 1 0 0,-33 6-128 0 0,53-14 0 0 0,0 0 0 0 0,0-1 0 0 0,0 0 0 0 0,0-1 0 0 0,0 0 0 0 0,0-1 0 0 0,7 0 0 0 0,1 0 0 0 0,-1 0 0 0 0,1-1 0 0 0,0 1 0 0 0,-2-2 0 0 0,-12-4 1 0 0,9 5-2 0 0,-1 0 1 0 0,0 1 0 0 0,0 1 0 0 0,0-1 0 0 0,0 1 0 0 0,0 1 0 0 0,0 0 0 0 0,1 0 0 0 0,-6 2 0 0 0,-5 0-25 0 0,0 0-1 0 0,-1-2 0 0 0,-5-1 26 0 0,-31 3 333 0 0,49-3-301 0 0,0 1 0 0 0,0 1 0 0 0,1 0 0 0 0,-1 0 0 0 0,1 0 0 0 0,-5 3-32 0 0,-7 4 0 0 0,8-5 1 0 0,-4-1-20 0 0,-29 4-419 0 0,24-7 444 0 0,-4-2-65 0 0,21 3 38 0 0,1-1-30 0 0,-1-4 12 0 0,-12-1-53 0 0,-1 1 28 0 0,13 4 64 0 0,1-2 0 0 0,2 1-4 0 0,-1 0 2 0 0,0 0-1 0 0,1 0 1 0 0,-1 1-1 0 0,0-1 1 0 0,0 1-1 0 0,0-1 1 0 0,1 1-1 0 0,-1-1 1 0 0,0 1-1 0 0,0-1 1 0 0,0 1-1 0 0,0 0 1 0 0,0 0-1 0 0,0-1 1 0 0,0 1-1 0 0,0 0 1 0 0,0 0-1 0 0,0 0 1 0 0,0 0-1 0 0,0 0 1 0 0,0 0-1 0 0,0 0 1 0 0,0 0 0 0 0,0 1 2 0 0,1-1-2 0 0,-1 0 0 0 0,1 0 1 0 0,0 0-1 0 0,0 0 1 0 0,0 0-1 0 0,-1 0 1 0 0,1 0-1 0 0,0 0 1 0 0,0 1-1 0 0,0-1 1 0 0,-1 0-1 0 0,1 0 1 0 0,0 0-1 0 0,0 0 1 0 0,0 1-1 0 0,0-1 1 0 0,0 0-1 0 0,-1 0 0 0 0,1 0 1 0 0,0 1-1 0 0,0-1 1 0 0,0 0-1 0 0,0 0 1 0 0,0 0-1 0 0,0 1 1 0 0,0-1-1 0 0,0 0 1 0 0,0 0-1 0 0,0 1 1 0 0,0-1-1 0 0,0 0 1 0 0,0 0-1 0 0,0 1 2 0 0,-5 11-24 0 0,9-2-29 0 0,-2 27 63 0 0,-1-28 105 0 0,-1-8-95 0 0,1 0 1 0 0,-1 0-1 0 0,0 1 1 0 0,0-1-1 0 0,0 0 1 0 0,0 1-1 0 0,0-1 1 0 0,0 0-1 0 0,0 1 1 0 0,0-1-1 0 0,-1 0 1 0 0,1 0-1 0 0,-1 2-20 0 0,1-2 54 0 0,2 3-44 0 0,0 0-10 0 0,0-2 1 0 0,-1 0-1 0 0,0-1 0 0 0,-1 1 1 0 0,1 0-1 0 0,0 0 0 0 0,0 0 1 0 0,-1 1-1 0 0,1-1 0 0 0,-1 0 1 0 0,0 0-1 0 0,0 0 0 0 0,0 0 1 0 0,0 0-1 0 0,0 0 0 0 0,0 1 1 0 0,0-1-1 0 0,-1 9 58 0 0,1-8-58 0 0,-4 34 0 0 0,2-31 13 0 0,1-1 0 0 0,0 1 0 0 0,-1-1 0 0 0,0 0-1 0 0,-1 2-12 0 0,-4 7 0 0 0,7-13 0 0 0,1-2 0 0 0,5-11 0 0 0,-5 7 84 0 0,-1 0-1 0 0,0 0 0 0 0,0 0 0 0 0,0 1 1 0 0,-1-3-84 0 0,0-7 479 0 0,1 8-511 0 0,0 0 0 0 0,-1 0 0 0 0,0 1 0 0 0,0-1 0 0 0,0 1 0 0 0,-1-1 0 0 0,1 1 0 0 0,-1-1 0 0 0,-3-4 32 0 0,5 10 13 0 0,-1-1-1 0 0,1 0 0 0 0,0 0 1 0 0,-1 1-1 0 0,1-1 0 0 0,0 0 1 0 0,0 0-1 0 0,0 0 1 0 0,0 1-1 0 0,-1-1 0 0 0,1 0 1 0 0,0 0-1 0 0,0 0 0 0 0,1 0-12 0 0,-2-10 3 0 0,-6-15 141 0 0,6 23-144 0 0,0 0 0 0 0,0 2 4 0 0,1 0 0 0 0,0 0 0 0 0,-1 0 0 0 0,1 0 0 0 0,0 0 0 0 0,0 0 0 0 0,0 0 0 0 0,-1 0 0 0 0,1 0 0 0 0,0 0 0 0 0,0 0 0 0 0,1 0 0 0 0,-1-1-4 0 0,0-2 76 0 0,-1-4-134 0 0,0 6 56 0 0,0 0 1 0 0,0 0-1 0 0,1-1 0 0 0,0 1 0 0 0,-1 0 1 0 0,1-1-1 0 0,0 1 0 0 0,0 0 1 0 0,0-1-1 0 0,0 1 0 0 0,1 0 2 0 0,-3 24-139 0 0,2-13 114 0 0,2 0-1 0 0,-1 0 0 0 0,1-1 1 0 0,1 3 25 0 0,0 4-26 0 0,-2-7 25 0 0,0 1 0 0 0,-1 0 0 0 0,0 6 1 0 0,-1 0-97 0 0,0-4 14 0 0,1-9 79 0 0,0 0 1 0 0,-1 0-1 0 0,1 0 0 0 0,0 0 1 0 0,0 0-1 0 0,0 1 0 0 0,1-1 1 0 0,-1 0-1 0 0,0 0 0 0 0,1 0 0 0 0,0 1 4 0 0,0-1-10 0 0,0 0 7 0 0,0-1 0 0 0,-1 0-1 0 0,1 0 1 0 0,0 0 0 0 0,-1 1 0 0 0,1-1 0 0 0,-1 0 0 0 0,1 1-1 0 0,-1-1 1 0 0,0 0 0 0 0,0 1 0 0 0,1-1 0 0 0,-1 1 0 0 0,0-1 0 0 0,0 0-1 0 0,-1 1 4 0 0,3 14-56 0 0,-1-13 33 0 0,-1 0-66 0 0,0-3 78 0 0,0 1 1 0 0,0-1-1 0 0,0 0 1 0 0,0 1-1 0 0,0-1 1 0 0,1 1-1 0 0,-1-1 1 0 0,0 0 0 0 0,0 1-1 0 0,0-1 1 0 0,0 0-1 0 0,0 1 1 0 0,0-1-1 0 0,1 1 1 0 0,-1-1-1 0 0,0 0 1 0 0,0 1-1 0 0,1-1 1 0 0,-1 0-1 0 0,0 0 1 0 0,0 1-1 0 0,1-1 1 0 0,-1 0 0 0 0,0 0-1 0 0,1 1 1 0 0,-1-1-1 0 0,0 0 1 0 0,1 0-1 0 0,-1 0 11 0 0,1 1-68 0 0,-1-1 9 0 0,3 0 55 0 0,0 0-1 0 0,0-1 1 0 0,-1 1-1 0 0,1 0 1 0 0,0-1-1 0 0,0 0 1 0 0,-1 0-1 0 0,1 0 0 0 0,-1 0 1 0 0,1 0-1 0 0,-1 0 1 0 0,1-1-1 0 0,-1 1 1 0 0,1-1-1 0 0,-1 0 1 0 0,0 0-1 0 0,0 0 0 0 0,0 0 1 0 0,0 0 4 0 0,1-2 1 0 0,1 0 0 0 0,0 0 0 0 0,1 0 0 0 0,-1 1 0 0 0,0-1 0 0 0,1 1 0 0 0,0 0 0 0 0,0 1 0 0 0,0-1 0 0 0,0 1-1 0 0,5-2 0 0 0,33-10 196 0 0,33-7-196 0 0,-44 13 60 0 0,47-9 260 0 0,32-2-320 0 0,-74 14 64 0 0,0-2 0 0 0,0-2 0 0 0,14-6-64 0 0,22-4 64 0 0,-47 9-1773 0 0,-23 10-3973 0 0</inkml:trace>
  <inkml:trace contextRef="#ctx0" brushRef="#br1" timeOffset="161227.7">10453 4869 12496 0 0,'-9'7'272'0'0,"4"-2"56"0"0,-1-1 16 0 0,-1 3 8 0 0,3 0-280 0 0,-2 3-72 0 0,-3 1 0 0 0,5-2 0 0 0,-2 1-392 0 0,0-1-96 0 0,2 1-24 0 0,0-1-2880 0 0,-1-2-584 0 0</inkml:trace>
  <inkml:trace contextRef="#ctx0" brushRef="#br1" timeOffset="178134.28">7466 6600 3680 0 0,'-1'-2'767'0'0,"-3"-2"744"0"0,3 4-1356 0 0,1 0 0 0 0,-1-1 0 0 0,0 1 0 0 0,1 0 0 0 0,-1-1 0 0 0,1 1 0 0 0,-1-1 0 0 0,1 1 0 0 0,-1-1 0 0 0,1 0 0 0 0,0 1 0 0 0,-1-1 1 0 0,1 1-1 0 0,-1-1 0 0 0,1 0 0 0 0,0 1 0 0 0,0-1 0 0 0,-1 0 0 0 0,1 0-155 0 0,-8-48 1869 0 0,8 44-1860 0 0,0 0 1 0 0,0 0-1 0 0,-1 0 0 0 0,1-1 1 0 0,-1 1-1 0 0,-1 0 0 0 0,1 0 1 0 0,-1-2-10 0 0,-1 1 55 0 0,3 4-19 0 0,-1 1 0 0 0,1-1 0 0 0,-1 1-1 0 0,1-1 1 0 0,-1 1 0 0 0,0 0-1 0 0,0-1 1 0 0,1 1 0 0 0,-1 0-1 0 0,0 0 1 0 0,0 0 0 0 0,0 0-1 0 0,-1 0 1 0 0,1 0 0 0 0,0 0-1 0 0,-1-1-35 0 0,0 1 19 0 0,0 0 0 0 0,0-1 0 0 0,1 1 1 0 0,-1-1-1 0 0,0 0 0 0 0,0 1 0 0 0,0-2-19 0 0,2 2 74 0 0,-6-1 422 0 0,5 2-442 0 0,1-1-48 0 0,0 0 1 0 0,0 0-1 0 0,0 1 1 0 0,-1-1-1 0 0,1 0 1 0 0,0 1-1 0 0,0-1 1 0 0,-1 0-1 0 0,1 1 1 0 0,-1-1 0 0 0,1 0-1 0 0,0 1 1 0 0,-1-1-1 0 0,0 1 1 0 0,1-1-1 0 0,-1 0 1 0 0,1 1-1 0 0,-1 0 1 0 0,1-1-1 0 0,-1 1 1 0 0,0-1-1 0 0,1 1 1 0 0,-1 0 0 0 0,0-1-1 0 0,0 1 1 0 0,1 0-1 0 0,-1 0 1 0 0,0 0-1 0 0,0-1 1 0 0,1 1-1 0 0,-2 0-6 0 0,2 0 54 0 0,0 0 10 0 0,0 1-11 0 0,1 4-52 0 0,-1 0 0 0 0,1 0 0 0 0,1 0 0 0 0,-1 0 0 0 0,1 0 0 0 0,0 0 0 0 0,0 0 0 0 0,0 0 0 0 0,1 0 0 0 0,0 1-1 0 0,6 11 1 0 0,0 4 35 0 0,-1 0 1 0 0,-1 1 0 0 0,-1 0-1 0 0,0 4-36 0 0,-4-14 84 0 0,0-1-1 0 0,-1 0 0 0 0,0 0 1 0 0,-1 2-84 0 0,0-12 64 0 0,0-1 0 0 0,-13-9 229 0 0,9 2-98 0 0,0 0 0 0 0,1 0 0 0 0,0 0 0 0 0,-1-6-195 0 0,-6-14 11 0 0,-2 2-323 0 0,10 17 194 0 0,-1 1 0 0 0,-1 0 0 0 0,1 0 0 0 0,-1 0 0 0 0,0 1 0 0 0,-1-1 0 0 0,1 1 0 0 0,-2-1 118 0 0,2 3-2 0 0,-2-1 28 0 0,1 0 0 0 0,0 0 0 0 0,0-1 0 0 0,1 0 0 0 0,-1 0 0 0 0,1 0 0 0 0,0-2-26 0 0,3 6-14 0 0,1 1-39 0 0,0 0 29 0 0,1 6 7 0 0,-1 0 0 0 0,1 0 1 0 0,0 0-1 0 0,0 0 0 0 0,0 0 0 0 0,0 0 1 0 0,3 3 16 0 0,9 28-32 0 0,2-1 0 0 0,11 19 32 0 0,-24-49 7 0 0,0-1 1 0 0,-1 1-1 0 0,0-1 0 0 0,0 0 1 0 0,0 1-1 0 0,-1 0 1 0 0,0-1-1 0 0,0 1 1 0 0,0-1-1 0 0,0 2-7 0 0,0-4 53 0 0,0 0-52 0 0,-4 4 81 0 0,2-6-78 0 0,1-1 0 0 0,0 1 1 0 0,0-1-1 0 0,0 1 0 0 0,0-1 0 0 0,0 0 0 0 0,0 0 0 0 0,0 1 0 0 0,0-1 0 0 0,0 0 0 0 0,0 0 0 0 0,1 0 1 0 0,-2-1-5 0 0,-3-6 72 0 0,0 0 0 0 0,1-1 1 0 0,0 0-1 0 0,0 0 0 0 0,1 0 1 0 0,0 0-1 0 0,0-5-72 0 0,1 5-16 0 0,0 1 0 0 0,-1-1-1 0 0,0 1 1 0 0,0 0 0 0 0,-1 0-1 0 0,0 0 1 0 0,0 1 0 0 0,-1 0 0 0 0,-4-5 16 0 0,6 7-8 0 0,2 3-5 0 0,-1-1 0 0 0,0 1 0 0 0,1 0 0 0 0,-1 0 0 0 0,0 0 1 0 0,0 0-1 0 0,0 1 0 0 0,0-1 0 0 0,0 0 0 0 0,0 1 0 0 0,-2-1 13 0 0,2 1-10 0 0,-1-1 10 0 0,-9-4 3 0 0,10 4-11 0 0,-1 1-1 0 0,0-1 1 0 0,1 1-1 0 0,-1 0 1 0 0,0-1 0 0 0,0 1-1 0 0,0 1 1 0 0,-1-1 8 0 0,1 1 10 0 0,3 0 44 0 0,1 4-50 0 0,-1 0 0 0 0,1 0 1 0 0,0 0-1 0 0,0 0 1 0 0,1-1-1 0 0,-1 1 1 0 0,1 0-1 0 0,0 0 1 0 0,0-1-1 0 0,0 1 0 0 0,0-1 1 0 0,1 0-1 0 0,0 0 1 0 0,1 2-5 0 0,9 13 2 0 0,22 29 62 0 0,-31-41 88 0 0,-1 2-43 0 0,4 26-202 0 0,-6-31 103 0 0,-1-3 45 0 0,0 0 16 0 0,0 0 5 0 0,0 0 16 0 0,0 0 4 0 0,0 0 0 0 0,0-4-48 0 0,-2-1 1 0 0,1 0 0 0 0,-1 0 0 0 0,0 0 0 0 0,0 1-1 0 0,0-1 1 0 0,0 0-49 0 0,-2-1 64 0 0,-8-19-61 0 0,-2 0-1 0 0,0 1 1 0 0,-2 0 0 0 0,-6-5-3 0 0,8 18 0 0 0,12 10 0 0 0,1 0 0 0 0,-1 0 0 0 0,1 1 0 0 0,-1-1 0 0 0,1 0 0 0 0,0-1 0 0 0,-1 1 0 0 0,1 0 0 0 0,0 0 0 0 0,0-1 0 0 0,0 1 0 0 0,0 0 0 0 0,-1-2 0 0 0,-3-3-135 0 0,4 5 38 0 0,6 8 43 0 0,17 25-84 0 0,27 47 138 0 0,-38-62 0 0 0,13 17 0 0 0,-11-17 0 0 0,-11-14 44 0 0,0 1 0 0 0,0 0 0 0 0,0 0 0 0 0,0-1 0 0 0,-1 1 0 0 0,2 4-44 0 0,-2-5 43 0 0,0 1-1 0 0,0 0 1 0 0,1-1 0 0 0,0 1-1 0 0,0-1 1 0 0,1 3-43 0 0,4 7 78 0 0,-1 0 1 0 0,-1 1 0 0 0,0-1-1 0 0,1 11-78 0 0,-5-23 43 0 0,0 1-32 0 0,6 19 190 0 0,-5-18-149 0 0,4 18 183 0 0,-4-15-223 0 0,-1-2 0 0 0,0 0 1 0 0,0 0 0 0 0,0 0-1 0 0,0 0 1 0 0,-1 1 0 0 0,1-1-1 0 0,-1 0 1 0 0,-1 1-13 0 0,1 17 15 0 0,2-8 54 0 0,-2 1-74 0 0,-2 10 69 0 0,0 1 0 0 0,2 5-64 0 0,-4 26 0 0 0,4 7 136 0 0,-3-47-109 0 0,2-14-23 0 0,0-1 0 0 0,0 1 0 0 0,0 0 0 0 0,1-1 0 0 0,0 1 1 0 0,-1 0-1 0 0,1 0 0 0 0,0-1 0 0 0,0 1-4 0 0,0 2 0 0 0,-8 40 0 0 0,6-30-22 0 0,-1 0 0 0 0,2 0 0 0 0,0 1 0 0 0,1 6 22 0 0,0-18-15 0 0,0 1 1 0 0,0-1-1 0 0,-1 1 1 0 0,0-1-1 0 0,1 1 1 0 0,-1-1-1 0 0,-1 0 1 0 0,0 3 14 0 0,1-2-20 0 0,0 0 1 0 0,0 0 0 0 0,0 1 0 0 0,0-1-1 0 0,1 4 20 0 0,-2 14-98 0 0,-8 23 231 0 0,-1 5-347 0 0,0-9 526 0 0,-6 27-603 0 0,10-16 574 0 0,-1-13-843 0 0,7-36 545 0 0,1 0-10 0 0,0-1 0 0 0,-1 1 0 0 0,1-1 0 0 0,-1 1 0 0 0,0-1 0 0 0,-2 4 25 0 0,-1 9-51 0 0,-8 19 51 0 0,3-9 0 0 0,6-19 0 0 0,2-4 0 0 0,-1 0 0 0 0,2 1 0 0 0,-11 32-128 0 0,-4 2-124 0 0,14-37 241 0 0,0 3-3 0 0,0 1 0 0 0,-1-1 0 0 0,1 0 0 0 0,-1 0 0 0 0,0 0 0 0 0,0 0-1 0 0,0-1 1 0 0,-1 1 0 0 0,-1 2 14 0 0,-5 7-35 0 0,7-10 29 0 0,1 0-1 0 0,-1 0 0 0 0,-1 0 1 0 0,1 0-1 0 0,0 0 1 0 0,-3 2 6 0 0,3-4-4 0 0,1 1 0 0 0,0 0 0 0 0,0 0 0 0 0,-1 0 1 0 0,1-1-1 0 0,0 1 0 0 0,1 0 0 0 0,-2 1 4 0 0,2-1-4 0 0,-1 0 1 0 0,0 0-1 0 0,0 0 0 0 0,0 0 1 0 0,0-1-1 0 0,0 1 0 0 0,0 0 0 0 0,-1-1 1 0 0,0 2 3 0 0,-20 27 0 0 0,19-27 0 0 0,0 1 0 0 0,0-1 0 0 0,1 1 0 0 0,-1 0 0 0 0,0 1 0 0 0,-11 16 0 0 0,1-6 0 0 0,2 0 0 0 0,0 1 0 0 0,-1 3 0 0 0,-4 5-473 0 0,-1-1 0 0 0,-8 7 473 0 0,10-15-4410 0 0,11-9 470 0 0</inkml:trace>
  <inkml:trace contextRef="#ctx0" brushRef="#br1" timeOffset="190744.665">5817 8114 0 0 0,'0'0'967'0'0,"0"0"-107"0"0,0 0 78 0 0,0 0-51 0 0,0 0-414 0 0,0 0-178 0 0,0 0-36 0 0,0 0 15 0 0,0 0 106 0 0,-5-4 4441 0 0,-4-4-2175 0 0,-1-9-558 0 0,9 17-1972 0 0,1 0-16 0 0,0 0-4 0 0,-7-6 1251 0 0,8 10-1337 0 0,18 21-72 0 0,-2-13-1 0 0,6-4 51 0 0,-17-7 5 0 0,-1 0-1 0 0,1 1 1 0 0,-1 0-1 0 0,1 0 1 0 0,-1 0-1 0 0,0 1 0 0 0,1 0 8 0 0,-2-1 0 0 0,1 0 0 0 0,-1-1 0 0 0,1 0 0 0 0,-1 1 0 0 0,1-2 0 0 0,0 1 0 0 0,0 0 0 0 0,2-1 0 0 0,24 4 1 0 0,-14 0-2 0 0,-1-1 1 0 0,10 0 0 0 0,-24-3 1 0 0,3 0-1 0 0,0 0 0 0 0,0 0 0 0 0,1 1-1 0 0,-1-1 1 0 0,0 1 0 0 0,0 1 0 0 0,1-1 0 0 0,17 12 0 0 0,18-3-2 0 0,-33-9-19 0 0,0 1 0 0 0,0 0 0 0 0,-1 0 0 0 0,1 1 0 0 0,-1 0 1 0 0,5 2 20 0 0,12 0-54 0 0,-17-3 28 0 0,0-1-1 0 0,0 0 0 0 0,0-1 1 0 0,0 0-1 0 0,0 0 1 0 0,1-1 26 0 0,11 1-11 0 0,71-4 75 0 0,-71 5 0 0 0,-1 2 0 0 0,6 1-64 0 0,-1-3 0 0 0,1-2 0 0 0,-19 1 0 0 0,-1-1 0 0 0,0 1 0 0 0,-1-1 0 0 0,17 3 0 0 0,-19-1 0 0 0,16-3 0 0 0,20-2 0 0 0,31-10 64 0 0,-53 13-64 0 0,-12 1 0 0 0,0 0 0 0 0,0 0 0 0 0,-1 0 0 0 0,1-1 0 0 0,0 0 0 0 0,-1 1 0 0 0,1-1 0 0 0,-1 0 0 0 0,1 0 0 0 0,66-20 0 0 0,-58 19 0 0 0,-9 2 0 0 0,0 0 0 0 0,0-1 0 0 0,-1 1 0 0 0,1-1 0 0 0,0 0 0 0 0,0 1 0 0 0,0-1 0 0 0,0 0 0 0 0,-1 0 0 0 0,1 0 0 0 0,0 0 0 0 0,2-2 17 0 0,1 1 0 0 0,-1 0 1 0 0,1 0-1 0 0,0 1 1 0 0,0 0-1 0 0,4-1-17 0 0,11-4 24 0 0,10-7 122 0 0,-20 5-40 0 0,8-2 103 0 0,-15 9-204 0 0,-1 1 0 0 0,1-1 1 0 0,-1 1-1 0 0,1-1 0 0 0,-1 0 1 0 0,0 0-1 0 0,0 0 0 0 0,1 0 1 0 0,-1 0-1 0 0,0 0 0 0 0,0 0 1 0 0,0-1-1 0 0,0 1 0 0 0,1-2-5 0 0,-1 1 16 0 0,36-31 1016 0 0,-25 22-1072 0 0,0 1 0 0 0,7-3 40 0 0,14-10 359 0 0,-28 19-202 0 0,2-2-46 0 0,1-1 0 0 0,-1 0 0 0 0,-1-1 0 0 0,3-3-111 0 0,9-2 0 0 0,-3 2 30 0 0,-15 10-25 0 0,1 1 1 0 0,-1-1 0 0 0,1 0 0 0 0,-1 0 0 0 0,0 0 0 0 0,1 0-1 0 0,-1 0 1 0 0,0 0 0 0 0,0 0 0 0 0,1 0 0 0 0,-1 0-1 0 0,0 0 1 0 0,0-1 0 0 0,0 1 0 0 0,-1 0 0 0 0,1-1-1 0 0,0 0-5 0 0,0 0 12 0 0,0 1 0 0 0,0-1 0 0 0,0 0 0 0 0,1 1-1 0 0,-1-1 1 0 0,0 1 0 0 0,1-1 0 0 0,-1 1 0 0 0,1-1-1 0 0,-1 1 1 0 0,3-1-12 0 0,9-11-55 0 0,8-16 44 0 0,-3 5 11 0 0,-1-2 0 0 0,-2 0 0 0 0,13-27 0 0 0,31-64 64 0 0,50-107-377 0 0,-101 204-81 0 0,-1-1-1 0 0,2-8 395 0 0,8-24-999 0 0,-6 21-845 0 0,-5 16-3658 0 0</inkml:trace>
  <inkml:trace contextRef="#ctx0" brushRef="#br1" timeOffset="195283.032">7631 7398 9072 0 0,'0'0'413'0'0,"0"0"-10"0"0,-13-4 642 0 0,11 3-828 0 0,1 0 0 0 0,0 0 1 0 0,0-1-1 0 0,0 1 0 0 0,0 0 0 0 0,0-1 0 0 0,0 1 1 0 0,0 0-1 0 0,0-1 0 0 0,1 0 0 0 0,-1 1 0 0 0,0-1 1 0 0,1 1-1 0 0,-1-1 0 0 0,1 0 0 0 0,0 1-217 0 0,-3-32 1467 0 0,1 8-1181 0 0,-6-5 265 0 0,0 1 1 0 0,-2-1 0 0 0,-1 1-1 0 0,-4-5-551 0 0,5 9 768 0 0,-6-22-768 0 0,9 23 61 0 0,-2 0 0 0 0,-2-3-61 0 0,6 16 76 0 0,3 6-63 0 0,0 0-1 0 0,-1-1 0 0 0,1 1 0 0 0,-1 1 1 0 0,0-1-1 0 0,-1 0 0 0 0,1 1 0 0 0,-4-4-12 0 0,4 5 27 0 0,0 0 0 0 0,1 0 0 0 0,-1-1-1 0 0,1 1 1 0 0,-2-4-27 0 0,-4-5 125 0 0,-12-27-32 0 0,18 37-93 0 0,-2-4 0 0 0,3 3 0 0 0,1 2-12 0 0,0 13-47 0 0,0-3 34 0 0,0 0 0 0 0,0 0 0 0 0,2 7 25 0 0,0-5-94 0 0,-1-8 64 0 0,0 1 1 0 0,0 0-1 0 0,0 0 0 0 0,-1 0 0 0 0,0 0 0 0 0,1 0 1 0 0,-2 0-1 0 0,1 0 0 0 0,0 0 0 0 0,-1 0 0 0 0,0 0 30 0 0,1-3 0 0 0,-1 0-1 0 0,1-1 0 0 0,-1 1 0 0 0,1 0 0 0 0,-1-1 1 0 0,1 1-1 0 0,-1 0 0 0 0,1 0 0 0 0,0 0 1 0 0,-1-1-1 0 0,1 1 0 0 0,0 0 0 0 0,0 0 0 0 0,-1 0 1 0 0,1 0-1 0 0,0 0 0 0 0,0 0 1 0 0,0-1-67 0 0,0 0-15 0 0,0 0-12 0 0,0 0 2 0 0,-10-14 16 0 0,5-4 76 0 0,4 15 0 0 0,1 0 0 0 0,-1 1 0 0 0,1-1 0 0 0,-1 1 0 0 0,0-1 0 0 0,0 1 0 0 0,0-1 0 0 0,-1 0 0 0 0,-3-8 0 0 0,-3-4 0 0 0,6 13 0 0 0,1 0 0 0 0,-2 0 0 0 0,2-1 0 0 0,-3-3 0 0 0,3 4 0 0 0,0 0 0 0 0,0 0 0 0 0,0 1 0 0 0,0-1 0 0 0,0 0 0 0 0,1 0 0 0 0,-1 0 0 0 0,1 0 0 0 0,-1 0 0 0 0,1 0 0 0 0,0-1 0 0 0,-1 1 0 0 0,1 0 0 0 0,0 0 0 0 0,0 0 0 0 0,0 0 0 0 0,0 0 0 0 0,1 0 0 0 0,-1 0 0 0 0,0 1 0 0 0,1-1 0 0 0,0-1 0 0 0,-1 1 0 0 0,1-1 0 0 0,-1 1 0 0 0,1-1 0 0 0,0-1 0 0 0,0 1 0 0 0,-1-1 0 0 0,1 0 0 0 0,-1 1 0 0 0,0-1 0 0 0,0-1 0 0 0,0 3 12 0 0,0 0-1 0 0,-1 0 1 0 0,1-1-1 0 0,0 1 1 0 0,-1 0-1 0 0,0 0 0 0 0,1 0 1 0 0,-1 0-1 0 0,0 0 1 0 0,-1-2-12 0 0,-2-11 77 0 0,4 11-57 0 0,-1 0-1 0 0,1 0 0 0 0,-1 0 0 0 0,0 0 0 0 0,0 0 1 0 0,-1 0-1 0 0,1 0 0 0 0,-1 0-19 0 0,-8-25 98 0 0,2 11 40 0 0,2 8-2 0 0,-1 3 30 0 0,1-3 128 0 0,6 9-301 0 0,0 0-1 0 0,0 0 0 0 0,0 0 1 0 0,-1 0-1 0 0,1 0 1 0 0,-1 0-1 0 0,1 1 1 0 0,0-1-1 0 0,-1 0 1 0 0,1 0-1 0 0,-1 0 1 0 0,0 1-1 0 0,1-1 0 0 0,-2 0 8 0 0,0-2 14 0 0,1 0 1 0 0,-1 0-1 0 0,0 0 0 0 0,1 0 0 0 0,-1 0 0 0 0,1 0 0 0 0,-1-3-14 0 0,-4-7 29 0 0,-9-19 35 0 0,12 28-50 0 0,1 0 0 0 0,0 0 0 0 0,0 0 0 0 0,1 0 0 0 0,-2-3-14 0 0,-7-16-6 0 0,-5 5 49 0 0,-1 0 0 0 0,0 2-1 0 0,-11-8-42 0 0,17 10 6 0 0,9 13-16 0 0,0-1 0 0 0,0 1 0 0 0,-1-1 0 0 0,1 1 0 0 0,0-1-1 0 0,0 1 1 0 0,-1 0 0 0 0,1 0 0 0 0,-1-1 10 0 0,1 2-65 0 0,1 0-9 0 0,16 7-126 0 0,-13-5 185 0 0,-1 1-1 0 0,1-1 0 0 0,0 1 1 0 0,-1-1-1 0 0,1 1 0 0 0,-1 0 1 0 0,0 0-1 0 0,0 0 0 0 0,0 0 1 0 0,0 0-1 0 0,0 1 0 0 0,0 0 16 0 0,12 20-20 0 0,0-5 4 0 0,-1 1 0 0 0,-1 0 0 0 0,0 0 0 0 0,-1 2 16 0 0,8 13 0 0 0,-12-23 0 0 0,-1 0 0 0 0,0 0 0 0 0,2 6 0 0 0,20 76 24 0 0,-22-78-24 0 0,-1 0 0 0 0,0 0 0 0 0,-2 1 0 0 0,0 0 0 0 0,0-1 0 0 0,-2 1 0 0 0,0 5 0 0 0,0 0-138 0 0,4 21 138 0 0,-2-20-70 0 0,-1 20 70 0 0,0 3-97 0 0,-1-16-228 0 0,-2 16 325 0 0,-4 0-520 0 0,-2 1 520 0 0,-4 33-3165 0 0,11-70 2105 0 0</inkml:trace>
  <inkml:trace contextRef="#ctx0" brushRef="#br1" timeOffset="199463.683">4569 9998 2760 0 0,'1'4'2039'0'0,"1"-1"-1665"0"0,-1-2-226 0 0,0 0 1 0 0,0 0-1 0 0,-1 0 0 0 0,1 0 1 0 0,0 0-1 0 0,-1 0 0 0 0,1 1 1 0 0,0-1-1 0 0,-1 0 0 0 0,0 0 1 0 0,1 0-1 0 0,-1 1 0 0 0,0-1 1 0 0,1 1-149 0 0,4 12 748 0 0,-5-14-734 0 0,0 1-1 0 0,0-1 1 0 0,0 0-1 0 0,0 1 0 0 0,0-1 1 0 0,0 0-1 0 0,1 1 0 0 0,-1-1 1 0 0,0 1-1 0 0,0-1 0 0 0,0 0 1 0 0,0 1-1 0 0,0-1 1 0 0,0 0-1 0 0,0 1 0 0 0,-1-1 1 0 0,1 0-1 0 0,0 1 0 0 0,0-1 1 0 0,0 0-1 0 0,0 1 1 0 0,0-1-14 0 0,-1 8 268 0 0,4 1 22 0 0,-1-1 1 0 0,-1 1-1 0 0,1 0 0 0 0,-2 0 0 0 0,1 8-290 0 0,3 24 676 0 0,4 34 130 0 0,-6-54-622 0 0,-1-6-65 0 0,1 0 1 0 0,0 0 0 0 0,1-1 0 0 0,3 6-120 0 0,-5-16 21 0 0,-1 1-1 0 0,1-1 1 0 0,0 1 0 0 0,-1-1 0 0 0,0 1-1 0 0,0 0 1 0 0,0-1 0 0 0,-1 2-21 0 0,1 0 24 0 0,-1 0 1 0 0,1-1-1 0 0,0 1 1 0 0,1 5-25 0 0,1 1 69 0 0,-1-1 0 0 0,-1 1-1 0 0,0 0 1 0 0,-1 1-69 0 0,1 30 320 0 0,1-9-150 0 0,-2 0 1 0 0,-5 34-171 0 0,3-41 56 0 0,-13 89 242 0 0,7-57-144 0 0,3-32-101 0 0,-1 7-27 0 0,4-10-26 0 0,2-20 1 0 0,0 0 0 0 0,1 1 0 0 0,-1-1 0 0 0,1 0 0 0 0,0 0 1 0 0,0 0-1 0 0,0 0 0 0 0,1 0 0 0 0,0 3-1 0 0,0 0 7 0 0,0 0 0 0 0,-1 1-1 0 0,1-1 1 0 0,-2 0-1 0 0,1 0 1 0 0,-1 0 0 0 0,0 0-1 0 0,-1 3-6 0 0,-1 12 54 0 0,-4 10 21 0 0,-7-20-222 0 0,14-12 94 0 0,0 0-11 0 0,0 0 10 0 0,4-17-20 0 0,3 2-73 0 0,0-5-32 0 0,-7 19 169 0 0,6-3-60 0 0,-6 3-34 0 0,0 1-56 0 0,-1-3-1417 0 0,1 3 344 0 0</inkml:trace>
  <inkml:trace contextRef="#ctx0" brushRef="#br1" timeOffset="203397.652">4519 11073 3280 0 0,'1'-1'49'0'0,"0"0"0"0"0,0 1 0 0 0,0-1 0 0 0,0 0 0 0 0,0 0 0 0 0,0 0 0 0 0,-1 0 0 0 0,1 0 0 0 0,0 0 1 0 0,0-1-1 0 0,-1 1 0 0 0,1 0 0 0 0,-1 0 0 0 0,1 0 0 0 0,-1-1-49 0 0,0 1 140 0 0,0 1 17 0 0,-11-14 2187 0 0,10 13-2286 0 0,0 0 0 0 0,-1-1 0 0 0,1 1 0 0 0,0-1 0 0 0,0 1 0 0 0,0-1 0 0 0,0 1 0 0 0,0-1 0 0 0,0 0 0 0 0,1 1 0 0 0,-1-1 0 0 0,0 0 0 0 0,1 0 0 0 0,0 0 0 0 0,-1 1 0 0 0,1-2-58 0 0,-3-6 103 0 0,3 6-93 0 0,0 3 33 0 0,-1-1-12 0 0,1 1 65 0 0,0 0 4 0 0,-15-14 526 0 0,15 13-596 0 0,-1 0-1 0 0,1 0 0 0 0,0 0 0 0 0,-1 1 1 0 0,0-1-1 0 0,1 0 0 0 0,-1 1 0 0 0,1-1 1 0 0,-1 0-1 0 0,0 1 0 0 0,1-1 0 0 0,-1 1 0 0 0,0-1 1 0 0,0 1-1 0 0,0-1 0 0 0,1 1 0 0 0,-1 0-29 0 0,-1-2 5 0 0,0 0 34 0 0,2 1-35 0 0,0 1 0 0 0,1-1 0 0 0,-1 1 0 0 0,0-1 0 0 0,0 1 0 0 0,0-1 0 0 0,-1 1 0 0 0,1-1 0 0 0,0 1 0 0 0,0-1 0 0 0,0 1 0 0 0,0-1 0 0 0,0 1 0 0 0,-1-1 0 0 0,1 1 0 0 0,0-1 0 0 0,0 1 0 0 0,-1 0 0 0 0,1-1 0 0 0,0 1 0 0 0,-1-1 0 0 0,1 1-1 0 0,0 0 1 0 0,-1-1 0 0 0,1 1-4 0 0,-4-2 57 0 0,4 1-54 0 0,-1 1 0 0 0,1 0 0 0 0,-1 0 0 0 0,1-1 0 0 0,-1 1 0 0 0,1 0 0 0 0,-1-1 0 0 0,1 1 0 0 0,-1-1 0 0 0,1 1 0 0 0,-1 0-1 0 0,1-1 1 0 0,0 1 0 0 0,-1-1 0 0 0,1 1 0 0 0,0-1 0 0 0,0 1 0 0 0,-1-1 0 0 0,1 0 0 0 0,0 1 0 0 0,0-1 0 0 0,0 1 0 0 0,0-1 0 0 0,-1 1 0 0 0,1-2-3 0 0,0 2 69 0 0,-1-1 19 0 0,-10-14 64 0 0,11 15-64 0 0,0 0-4 0 0,0 0-10 0 0,0 0-4 0 0,0 0-4 0 0,0 0-2 0 0,0 0 0 0 0,-1-1-11 0 0,-1 0-32 0 0,1 1 22 0 0,0 0-32 0 0,-2-1-1 0 0,2 1 44 0 0,-3-2 74 0 0,4 2-64 0 0,-3-9 181 0 0,1 7-234 0 0,-1-2 124 0 0,2 2 51 0 0,1-9-91 0 0,-6 1 115 0 0,5 7-3 0 0,1 3-173 0 0,0-1 1 0 0,-1 1-1 0 0,1 0 0 0 0,0-1 1 0 0,0 1-1 0 0,0-1 0 0 0,0 1 1 0 0,-1 0-1 0 0,1-1 0 0 0,0 1 1 0 0,0 0-1 0 0,-1-1 0 0 0,1 1 1 0 0,0 0-1 0 0,0-1 0 0 0,-1 1 1 0 0,1 0-1 0 0,0-1 0 0 0,-1 1 1 0 0,1 0-1 0 0,-1 0 0 0 0,1 0 1 0 0,0-1-1 0 0,-1 1 0 0 0,1 0 1 0 0,-1 0-1 0 0,1 0 0 0 0,0 0-34 0 0,-1 0 43 0 0,-2-1-32 0 0,2 0-1 0 0,0-2 33 0 0,0 1-32 0 0,3-1-11 0 0,1 1-3 0 0,-2 2 3 0 0,5-12 13 0 0,-4 9 3 0 0,-1 0 0 0 0,0 0 0 0 0,0-1 0 0 0,0 1 0 0 0,-1-1 0 0 0,1 1 0 0 0,-1-1 0 0 0,1 1 0 0 0,-1-1 0 0 0,0 1 0 0 0,-1-1 0 0 0,1 0-16 0 0,0-9 126 0 0,0 9-116 0 0,1-1 0 0 0,0 1 0 0 0,0 0 0 0 0,0 0 0 0 0,0 1 0 0 0,1-2-10 0 0,2-5 4 0 0,0-8 39 0 0,4-7 42 0 0,-7 22-71 0 0,0 0 0 0 0,0 0 0 0 0,0 0 0 0 0,-1 0 0 0 0,1 0 0 0 0,-1 0 0 0 0,0 0 0 0 0,0-1 0 0 0,0-1-14 0 0,1-13 66 0 0,1 7-50 0 0,-1 1 0 0 0,0 0 0 0 0,0-1 0 0 0,-1-6-16 0 0,-2-24 10 0 0,1 28 47 0 0,1 10-58 0 0,-1-1 1 0 0,1 1-1 0 0,0-1 1 0 0,0 1 0 0 0,1-1-1 0 0,-1 1 1 0 0,1-1 0 0 0,0-9 0 0 0,-1 9 0 0 0,0 0 0 0 0,1 0 0 0 0,-1 0 0 0 0,1 0 0 0 0,0 0 0 0 0,0-2 0 0 0,2-19 0 0 0,-1 23 0 0 0,-2-2 6 0 0,1 0 1 0 0,-1 0 0 0 0,0 1 0 0 0,0-1-1 0 0,0 0 1 0 0,0 0 0 0 0,-2-4-7 0 0,1-8 17 0 0,2-22-17 0 0,3-29 280 0 0,-3 53-247 0 0,-1 12-24 0 0,0 0 1 0 0,0-1-1 0 0,0 1 1 0 0,0 0-1 0 0,0-1 1 0 0,-1 1-1 0 0,1 0 1 0 0,-1 0-1 0 0,1-1 1 0 0,-1 0-10 0 0,-11-37 64 0 0,-2-10 72 0 0,13 44-136 0 0,1 5 0 0 0,0-1 0 0 0,0 1 0 0 0,0 0 0 0 0,0-1 0 0 0,-1 1 0 0 0,1 0 0 0 0,0 0 0 0 0,-1-1 0 0 0,1 1 0 0 0,-1 0 0 0 0,0-1 0 0 0,12 22-280 0 0,-5-3 304 0 0,23 73-80 0 0,-25-74 145 0 0,-1-1 0 0 0,0 1 1 0 0,-1 0-1 0 0,-1 15-89 0 0,0-15 47 0 0,1 0 1 0 0,0 0-1 0 0,2 2-47 0 0,1 16 69 0 0,-3-13-32 0 0,-1 1 1 0 0,-1 6-38 0 0,0-10 34 0 0,0-1-1 0 0,1 1 1 0 0,3 15-34 0 0,-1-17 19 0 0,-1-1 1 0 0,0 1-1 0 0,-2 0 1 0 0,0 0-1 0 0,0-1 1 0 0,-2 6-20 0 0,-2 35 139 0 0,1 22-139 0 0,5-64 246 0 0,0-1-2842 0 0,-2-13 1546 0 0</inkml:trace>
  <inkml:trace contextRef="#ctx0" brushRef="#br1" timeOffset="-208015.14">6274 5560 10568 0 0,'4'-5'183'0'0,"-1"0"0"0"0,1 0 1 0 0,0 1-1 0 0,0 0 0 0 0,3-3-183 0 0,-2 3-323 0 0,-1 0 0 0 0,0 0 0 0 0,-1 0-1 0 0,1 0 1 0 0,-1-1 0 0 0,3-4 323 0 0,0 0 1 0 0,-5 8 32 0 0,0 0 0 0 0,-1 0 0 0 0,1 0 0 0 0,0 0 0 0 0,0 0 0 0 0,-1 0 0 0 0,1 0 0 0 0,-1-1 0 0 0,1 1 0 0 0,-1-1-33 0 0,2-3 306 0 0,-1 0 1 0 0,1 0 0 0 0,1 1-1 0 0,1-5-306 0 0,5-10 586 0 0,6-26 27 0 0,-11 33-578 0 0,-1-1 0 0 0,2 1 0 0 0,-1 1 0 0 0,2-1 0 0 0,0 0 0 0 0,0 1 0 0 0,1 0 0 0 0,0 1 0 0 0,1-1-35 0 0,1 2 7 0 0,-4 4 10 0 0,0-1 0 0 0,0 1 0 0 0,-1-1 1 0 0,1 0-1 0 0,1-5-17 0 0,2-12 891 0 0,2 3-635 0 0,-10 20-270 0 0,0 0 1 0 0,0 0-1 0 0,0 0 1 0 0,0 0 0 0 0,0 1-1 0 0,0-1 1 0 0,0 0 0 0 0,0 0-1 0 0,0 0 1 0 0,0 0-1 0 0,0 1 1 0 0,0-1 0 0 0,0 0-1 0 0,0 0 1 0 0,0 0 0 0 0,0 0-1 0 0,0 0 1 0 0,0 1-1 0 0,1-1 1 0 0,-1 0 0 0 0,0 0-1 0 0,0 0 1 0 0,0 0-1 0 0,0 0 1 0 0,0 0 0 0 0,0 0-1 0 0,1 0 1 0 0,-1 0 0 0 0,0 1-1 0 0,0-1 1 0 0,0 0-1 0 0,0 0 1 0 0,1 0 0 0 0,-1 0-1 0 0,0 0 1 0 0,0 0 0 0 0,0 0-1 0 0,0 0 1 0 0,1 0-1 0 0,-1 0 1 0 0,0 0 0 0 0,0 0-1 0 0,0 0 1 0 0,0 0 0 0 0,0 0-1 0 0,1 0 1 0 0,-1-1-1 0 0,0 1 1 0 0,0 0 0 0 0,0 0-1 0 0,0 0 1 0 0,0 0 0 0 0,1 0-1 0 0,-1 0 1 0 0,0 0-1 0 0,0 0 1 0 0,0 0 0 0 0,0-1 13 0 0,-75 142-126 0 0,19-22 52 0 0,55-117 56 0 0,3-3-28 0 0,1 0-1 0 0,-1 0 0 0 0,0 0 1 0 0,1 0-1 0 0,-1-1 0 0 0,0 1 1 0 0,0-1 46 0 0,16-16-21 0 0,-1-1 1 0 0,-1-1 0 0 0,-1 0-1 0 0,0-1 21 0 0,28-39 2 0 0,-28 42-2 0 0,-3 2 0 0 0,1 1 0 0 0,0 1 0 0 0,1 0 0 0 0,4-2 0 0 0,-18 16-6 0 0,0-1 0 0 0,1 1 0 0 0,-1 0 0 0 0,0-1 0 0 0,1 1 0 0 0,-1-1 0 0 0,0 1 1 0 0,1 0-1 0 0,-1 0 0 0 0,1-1 0 0 0,-1 1 0 0 0,1 0 0 0 0,-1 0 0 0 0,1-1 0 0 0,-1 1 0 0 0,1 0 1 0 0,-1 0-1 0 0,1 0 0 0 0,-1 0 0 0 0,1 0 0 0 0,-1-1 0 0 0,1 1 0 0 0,-1 0 0 0 0,1 0 0 0 0,-1 1 1 0 0,1-1-1 0 0,-1 0 0 0 0,1 0 0 0 0,-1 0 0 0 0,1 0 0 0 0,-1 0 0 0 0,1 1 6 0 0,-1-1-13 0 0,1 1 1 0 0,-1 0-1 0 0,0 0 0 0 0,0 0 0 0 0,0 0 0 0 0,0 0 0 0 0,0-1 1 0 0,0 1-1 0 0,0 0 0 0 0,0 0 0 0 0,-1 0 0 0 0,1 0 1 0 0,0-1-1 0 0,0 1 0 0 0,-1 0 0 0 0,1 0 0 0 0,0 0 0 0 0,-1-1 1 0 0,0 2 12 0 0,-8 14 1 0 0,-1-1 1 0 0,-1 1 0 0 0,-11 11-2 0 0,10-12-17 0 0,1-1 1 0 0,1 1-1 0 0,0 1 0 0 0,0 2 17 0 0,-5 9 152 0 0,-9 11-152 0 0,4-5-109 0 0,12-21 76 0 0,6-9-294 0 0,10-10 146 0 0,15-15 445 0 0,-1-2 1 0 0,9-14-265 0 0,8-8 31 0 0,-21 25-115 0 0,-1-2 0 0 0,1-2 84 0 0,-8 13 67 0 0,-3 9-18 0 0,-9 9-64 0 0,-1 0 0 0 0,1 1 0 0 0,-1-1 0 0 0,0 0 0 0 0,0-1 0 0 0,-1 1 0 0 0,0 0 0 0 0,-3 2 15 0 0,-6 11-20 0 0,-54 71-106 0 0,63-83-112 0 0,5-6 92 0 0,11-9 77 0 0,16-19 441 0 0,-18 17-274 0 0,1-1 1 0 0,0 2-1 0 0,1-1 1 0 0,2 0-99 0 0,21-17 149 0 0,-28 22-102 0 0,-6 5-30 0 0,0-1 0 0 0,0 0 0 0 0,0 1-1 0 0,0-1 1 0 0,0 0 0 0 0,-1 0 0 0 0,1 0 0 0 0,0 1-1 0 0,0-1 1 0 0,-1 0 0 0 0,1 0 0 0 0,0-1-17 0 0,-1 2 103 0 0,10-11 377 0 0,-5 9-480 0 0,-1 0 0 0 0,0 0 0 0 0,1-1 0 0 0,-1 0 0 0 0,0 1 0 0 0,0-1 0 0 0,-1-1 0 0 0,1 1 0 0 0,-1-1 0 0 0,10-8 0 0 0,-10 9 20 0 0,1 0 0 0 0,-2 0 1 0 0,1 0-1 0 0,0-1 1 0 0,1-2-21 0 0,8-10 202 0 0,-10 14-192 0 0,0 0 33 0 0,1 0 87 0 0,-1 0 1 0 0,1 0 0 0 0,-1 0-1 0 0,0 0 1 0 0,0 0-1 0 0,0-1 1 0 0,0 1-1 0 0,-1-1 1 0 0,2-2-131 0 0,5-7 168 0 0,-7 12-92 0 0,-1-1-4 0 0,11-25 274 0 0,-7 20-292 0 0,-1 5-54 0 0,0-1 0 0 0,-1 0 0 0 0,1 1 0 0 0,-1-2 0 0 0,0 1 0 0 0,2-2 7 0 0,-3 3-2 0 0,1 0 0 0 0,-1 0 0 0 0,0 0 0 0 0,1 1 0 0 0,-1-1 0 0 0,1 0 0 0 0,-1 1 0 0 0,1-1 1 0 0,0 0-1 0 0,-1 1 0 0 0,2-1-5 0 0,2 0 1 0 0,-5 0-19 0 0,1 1 0 0 0,-1 0 0 0 0,0-1 0 0 0,1 1 0 0 0,-1 0 1 0 0,0-1-1 0 0,1 1 0 0 0,-1 0 0 0 0,0-1 0 0 0,0 1 1 0 0,1-1-1 0 0,-1 1 0 0 0,0-1 0 0 0,0 1 0 0 0,0 0 0 0 0,0-1 1 0 0,1 1-1 0 0,-1-1 0 0 0,0 1 0 0 0,0-1 0 0 0,0 1 1 0 0,0-1-1 0 0,0 1 0 0 0,0-1 18 0 0,-1-13-652 0 0,1 11 540 0 0,0 0 20 0 0,0 1 0 0 0,1-1 0 0 0,0 1 0 0 0,0 0 0 0 0,-1-1 0 0 0,1 1 0 0 0,0 0 0 0 0,1 0 0 0 0,-1 0 0 0 0,1-2 92 0 0,-1 4-230 0 0,2-4-1335 0 0,-1 2-2560 0 0</inkml:trace>
  <inkml:trace contextRef="#ctx0" brushRef="#br1" timeOffset="-206206.857">6352 5382 5328 0 0,'-4'2'146'0'0,"-2"-1"1"0"0,1 1 0 0 0,0-1-1 0 0,0-1 1 0 0,0 1-1 0 0,0-1 1 0 0,-3 0-147 0 0,3 1 326 0 0,-1-1 1 0 0,0 0-1 0 0,1 1 0 0 0,-1 0 0 0 0,1 1 1 0 0,-2 0-327 0 0,-9 3 414 0 0,-1-1 0 0 0,1 0 1 0 0,-10 0-415 0 0,-31 7 373 0 0,-20 11 59 0 0,75-22-515 0 0,1 0-20 0 0,1 0 26 0 0,0 0 12 0 0,17-6-1149 0 0,117-50-39 0 0,-119 50 1224 0 0,1 0 89 0 0,1 0 0 0 0,11-1-60 0 0,-16 3 18 0 0,-5 3-138 0 0,-7 2 142 0 0,-9 6 288 0 0,-21 6 210 0 0,-3-2-198 0 0,-55 16-98 0 0,-38 6-224 0 0,52-14-102 0 0,74-19 69 0 0,0 0 0 0 0,0 0 0 0 0,0 0-1 0 0,0 0 1 0 0,0 0 0 0 0,0 0 0 0 0,0-1 0 0 0,0 1-1 0 0,0 0 1 0 0,0 0 0 0 0,0 0 0 0 0,0 0-1 0 0,0 0 1 0 0,0 0 0 0 0,0 0 0 0 0,0 0-1 0 0,0 0 1 0 0,0 0 0 0 0,0 0 0 0 0,0 0 0 0 0,0 0-1 0 0,0 0 1 0 0,0 0 0 0 0,0 0 0 0 0,0 0-1 0 0,0 0 1 0 0,0 0 0 0 0,0 0 0 0 0,0-1-1 0 0,0 1 1 0 0,0 0 0 0 0,0 0 0 0 0,0 0 0 0 0,0 0 33 0 0,10-5-634 0 0,15-6 188 0 0,36-10-166 0 0,-15 4 593 0 0,36-5 19 0 0,-57 15-2 0 0,-11 2 80 0 0,-8 3 1463 0 0,-14 7-592 0 0,-26 9-1103 0 0,-34 10 154 0 0,12-5-485 0 0,26-8 402 0 0,-15 6-168 0 0,0-2 0 0 0,-5-1 251 0 0,41-14-324 0 0,8-1 47 0 0,6-1 36 0 0,3 0-149 0 0</inkml:trace>
  <inkml:trace contextRef="#ctx0" brushRef="#br1" timeOffset="-203900.139">6240 5397 3536 0 0,'6'1'352'0'0,"-6"0"-331"0"0,0-1-1 0 0,0 1 1 0 0,0-1-1 0 0,0 1 1 0 0,0-1 0 0 0,-1 1-1 0 0,1-1 1 0 0,0 0 0 0 0,0 1-1 0 0,0-1 1 0 0,-1 1-1 0 0,1-1 1 0 0,0 1 0 0 0,-1-1-1 0 0,1 0 1 0 0,0 1 0 0 0,-1-1-1 0 0,1 1 1 0 0,0-1-1 0 0,-1 0 1 0 0,1 0 0 0 0,-1 1-1 0 0,1-1 1 0 0,0 0 0 0 0,-1 0-1 0 0,1 1 1 0 0,-1-1-1 0 0,0 0-20 0 0,-13 9 396 0 0,-10 1-271 0 0,1-1 0 0 0,-1-1 0 0 0,-1-1 0 0 0,-2 0-125 0 0,-39 11 447 0 0,-119 46-2359 0 0,180-62 1842 0 0,8-1-96 0 0,6-2-182 0 0,17-9 217 0 0,1 1 1 0 0,0 1-1 0 0,1 2 0 0 0,-1 0 1 0 0,1 2-1 0 0,2 1 131 0 0,-30 3 41 0 0,1 0 0 0 0,0 0 0 0 0,0-1 0 0 0,-1 1 0 0 0,1 0 0 0 0,0 0 0 0 0,0 0 0 0 0,-1 0 0 0 0,1 0 0 0 0,0 1 0 0 0,0-1 0 0 0,-1 0 0 0 0,1 0 0 0 0,0 0 0 0 0,-1 1 0 0 0,1-1 0 0 0,0 0 0 0 0,0 1-41 0 0,-1-1 39 0 0,-1 1 1 0 0,1-1-1 0 0,0 0 1 0 0,0 1-1 0 0,0-1 1 0 0,0 0-1 0 0,0 1 0 0 0,-1-1 1 0 0,1 0-1 0 0,0 1 1 0 0,0-1-1 0 0,-1 0 1 0 0,1 1-1 0 0,0-1 0 0 0,-1 0 1 0 0,1 0-1 0 0,0 0 1 0 0,0 1-1 0 0,-1-1 1 0 0,1 0-1 0 0,-1 0 1 0 0,1 0-1 0 0,0 1-39 0 0,-29 13 1084 0 0,-18 2 618 0 0,-1-1 0 0 0,0-3-1 0 0,-27 3-1701 0 0,61-12 3 0 0,2-1-29 0 0,0 0 0 0 0,-1-1 1 0 0,-1 0 25 0 0,14-1-70 0 0,0 0-20 0 0,0 0-6 0 0,0 0 0 0 0,27-6-768 0 0,8-2 536 0 0,-34 8 224 0 0,-4 3-232 0 0,-10 2 623 0 0,0-1 0 0 0,0 0 0 0 0,0-1 0 0 0,0-1 0 0 0,0 0 0 0 0,-1 0 0 0 0,-6-1-287 0 0,20-1-10 0 0,-1 0 0 0 0,1 0 0 0 0,0 0 0 0 0,0 0 0 0 0,-1 0 0 0 0,1 0-1 0 0,0 0 1 0 0,0 0 0 0 0,-1 0 0 0 0,1 0 0 0 0,0 0 0 0 0,0 0 0 0 0,-1 0 0 0 0,1 0 0 0 0,0 0 0 0 0,0 0 0 0 0,-1 0 0 0 0,1-1-1 0 0,0 1 1 0 0,0 0 0 0 0,0 0 0 0 0,-1 0 0 0 0,1 0 0 0 0,0 0 0 0 0,0-1 0 0 0,0 1 0 0 0,-1 0 0 0 0,1 0 0 0 0,0 0 0 0 0,0-1 0 0 0,0 1-1 0 0,0 0 1 0 0,0 0 0 0 0,0-1 0 0 0,-1 1 0 0 0,1 0 0 0 0,0 0 0 0 0,0-1 0 0 0,0 1 0 0 0,0 0 0 0 0,0 0 0 0 0,0-1 0 0 0,0 1-1 0 0,0 0 1 0 0,0 0 0 0 0,0-1 0 0 0,0 1 0 0 0,0 0 0 0 0,0 0 0 0 0,1-1 10 0 0,-1 0-57 0 0,0 1 1 0 0,0-1-1 0 0,1 1 0 0 0,-1-1 0 0 0,0 0 1 0 0,1 1-1 0 0,-1-1 0 0 0,1 1 1 0 0,-1-1-1 0 0,1 0 0 0 0,-1 1 1 0 0,1 0-1 0 0,-1-1 0 0 0,1 1 0 0 0,0-1 1 0 0,-1 1-1 0 0,2-1 57 0 0,11-5-379 0 0,1-1 0 0 0,-1 0 0 0 0,9-7 379 0 0,-8 5 20 0 0,56-32 580 0 0,-69 41-416 0 0,-1 0 0 0 0,0 0 5 0 0,0 0 23 0 0,0 0 11 0 0,0 0 1 0 0,-21 7 352 0 0,0 0-546 0 0,0-1 0 0 0,-8 1-30 0 0,16-4 4 0 0,-1 1-4 0 0,9-3 0 0 0,0 1 0 0 0,0-1 0 0 0,-1 0 0 0 0,1 0 0 0 0,-2-1 0 0 0,3-1 103 0 0,-4 3 50 0 0,-21 17-321 0 0,26-17 168 0 0,2-1 0 0 0,0 0 0 0 0,0 0 0 0 0,0 0 0 0 0,0-1 0 0 0,0 1 0 0 0,0 0 0 0 0,-1-1 0 0 0,1 1 0 0 0,0-1 0 0 0,0 1 0 0 0,-1-1 0 0 0,1 0 0 0 0,0 1 0 0 0,0-1 0 0 0,-1 0 0 0 0,0 0 0 0 0,-2 2 0 0 0,4-2 0 0 0,0 0 0 0 0,-1 0 0 0 0,1 1 0 0 0,0-1 0 0 0,0 0 0 0 0,-1 0 0 0 0,1 0 0 0 0,0 0 0 0 0,-1 0 0 0 0,1 1 0 0 0,0-1 0 0 0,-1 0 0 0 0,1 0 0 0 0,-1 0 0 0 0,1 0 0 0 0,0 0 0 0 0,-1 0 0 0 0,1 0 0 0 0,0 0 0 0 0,-1 0 0 0 0,1 0 0 0 0,0 0 0 0 0,-1 0 0 0 0,0-1 0 0 0,-1 2 0 0 0,1-1 0 0 0,0 0 0 0 0,-1 0 0 0 0,1 0 0 0 0,-1 1 0 0 0,1-1 0 0 0,0 0 0 0 0,-1 1 0 0 0,1-1 0 0 0,0 1 0 0 0,-1 0 0 0 0,1 0 0 0 0,0-1 0 0 0,0 1 0 0 0,0 0 0 0 0,0 0 0 0 0,-1 0 0 0 0,-3 3 0 0 0,-18-5 0 0 0,23 0 0 0 0,-1 1 0 0 0,1 0 0 0 0,-1 0 0 0 0,1-1 0 0 0,-1 1 0 0 0,1 0 0 0 0,-1 0 0 0 0,1 0 0 0 0,-1 0 0 0 0,0 0 0 0 0,1 0 0 0 0,-1 0 0 0 0,1 0 0 0 0,-1 0 0 0 0,1 0 0 0 0,-1 0 0 0 0,0 0 0 0 0,1 1 0 0 0,-1-1 0 0 0,1 0 0 0 0,-1 0 0 0 0,1 0 0 0 0,-1 1 0 0 0,1-1 0 0 0,-1 0 0 0 0,1 1 0 0 0,-2-1 0 0 0,1 1 0 0 0,0 0 0 0 0,-1-1 0 0 0,1 1 0 0 0,-1-1 0 0 0,1 0 0 0 0,-1 1 0 0 0,1-1 0 0 0,-1 0 0 0 0,1 0 0 0 0,-1 0 0 0 0,1 0 0 0 0,-1 0 0 0 0,1 0 0 0 0,-2-1 0 0 0,1 1-11 0 0,1 0-32 0 0,-2 1 33 0 0,0 0 10 0 0,0 0 0 0 0,-12 7 10 0 0,15-8 45 0 0,0 0 14 0 0,0 0-3 0 0,0 0-2 0 0,0 0 1 0 0,0 0 6 0 0,0 0 5 0 0,0 0 13 0 0,0 0-9 0 0,0 0-13 0 0,0 0-3 0 0,0 0 0 0 0,0 0 0 0 0,0 0 0 0 0,-1 0-11 0 0,0 1-32 0 0,0 0 34 0 0,1-1 14 0 0,7 8 186 0 0,1-2-232 0 0,-8-6 37 0 0,26 1 401 0 0,-21 1-285 0 0,-2-1-143 0 0,-1 0 0 0 0,1 0 0 0 0,-1-1 0 0 0,1 1 0 0 0,0-1 0 0 0,-1 1 0 0 0,1-1 0 0 0,0 0 1 0 0,0 0-1 0 0,-1 0-33 0 0,18 5-2110 0 0,-18-5-271 0 0,-2 1-1144 0 0</inkml:trace>
  <inkml:trace contextRef="#ctx0" brushRef="#br1" timeOffset="-202348.802">5083 5761 6824 0 0,'0'0'149'0'0,"0"0"23"0"0,0 0 13 0 0,0 0 7 0 0,0 0-20 0 0,0 0-10 0 0,0 0-2 0 0,0 0-16 0 0,0 0-64 0 0,0 0-15 0 0,0 0 8 0 0,0 0 11 0 0,0 0-40 0 0,0 0-148 0 0,0 0-26 0 0</inkml:trace>
  <inkml:trace contextRef="#ctx0" brushRef="#br1" timeOffset="-201292.335">5133 5767 3224 0 0,'0'0'143'0'0,"-1"0"4290"0"0,1 0-5207 0 0,0 0-1756 0 0</inkml:trace>
  <inkml:trace contextRef="#ctx0" brushRef="#br1" timeOffset="-198095.623">4504 5835 920 0 0,'-2'-5'4711'0'0,"5"9"-3752"0"0,6 9-731 0 0,23 68 404 0 0,3 16-386 0 0,-33-90-201 0 0,-1-5-16 0 0,-1 0-1 0 0,1 0 1 0 0,0-1-1 0 0,0 1 1 0 0,0 0-1 0 0,0 0 1 0 0,0 0-1 0 0,0-1 1 0 0,1 1-1 0 0,-1 0-28 0 0,0-2 76 0 0,-1 0-10 0 0,0 0 3 0 0,0 0 22 0 0,0 0 5 0 0,0 0 0 0 0,-2-13 0 0 0,-1 3-34 0 0,-1 0 1 0 0,-1 1 0 0 0,0 0-1 0 0,0 0 1 0 0,-1 1 0 0 0,0-1-1 0 0,-3-1-62 0 0,-18-24 476 0 0,-10-11 162 0 0,30 28-842 0 0,9 28 0 0 0,0-2 181 0 0,0 1 0 0 0,1-1 0 0 0,1 1 0 0 0,-1-1 0 0 0,1 0 1 0 0,1 0-1 0 0,1 2 23 0 0,7 14-32 0 0,-1-8 96 0 0,-12-16 4 0 0,1-1 1 0 0,-1 0-62 0 0,0 0 1 0 0,1 0-1 0 0,-1 0 0 0 0,0 0 1 0 0,0 0-1 0 0,0 0 0 0 0,1 0 0 0 0,-1 0 1 0 0,0 0-1 0 0,0 0 0 0 0,0 0 1 0 0,1 0-1 0 0,-1 0 0 0 0,0 0 1 0 0,0 0-1 0 0,1 0 0 0 0,-1 0 0 0 0,0 0 1 0 0,0-1-1 0 0,0 1 0 0 0,1 0 1 0 0,-1 0-1 0 0,0 0 0 0 0,0 0 1 0 0,0 0-1 0 0,0 0 0 0 0,1-1 0 0 0,-1 1 1 0 0,0 0-1 0 0,0 0 0 0 0,0 0 1 0 0,0-1-1 0 0,0 1 0 0 0,0 0 1 0 0,0 0-1 0 0,1 0 0 0 0,-1-1 0 0 0,0 1 1 0 0,0 0-1 0 0,0 0 0 0 0,0 0 1 0 0,0-1-1 0 0,0 1 0 0 0,0 0 1 0 0,0 0-1 0 0,0-1 0 0 0,0 1 0 0 0,0 0 1 0 0,0 0-1 0 0,0 0 0 0 0,0-1 1 0 0,-1 1-1 0 0,1 0 0 0 0,0 0-7 0 0,-1-12 477 0 0,-40-78-109 0 0,31 65-518 0 0,10 25 60 0 0,2 1 73 0 0,0 0 0 0 0,-1 0 0 0 0,1 1 0 0 0,-1-1 1 0 0,1 0-1 0 0,-1 1 0 0 0,1-1 0 0 0,-1 1 0 0 0,0-1 0 0 0,0 1 1 0 0,0-1-1 0 0,0 1 0 0 0,0 0 0 0 0,0 0 0 0 0,0 0 0 0 0,0 0 17 0 0,2 5-61 0 0,15 25 42 0 0,-8-12 6 0 0,2-1 0 0 0,12 16 13 0 0,-11-21-51 0 0,-13-13 158 0 0,0-1 19 0 0,0 0-4 0 0,1 0-89 0 0,-1-1 0 0 0,1 1 1 0 0,-1 0-1 0 0,0 0 0 0 0,1 0 0 0 0,-1 0 1 0 0,0-1-1 0 0,1 1 0 0 0,-1 0 1 0 0,0 0-1 0 0,1-1 0 0 0,-1 1 1 0 0,0 0-1 0 0,0-1 0 0 0,1 1 0 0 0,-1 0 1 0 0,0-1-1 0 0,0 1 0 0 0,1 0 1 0 0,-1-1-1 0 0,0 1 0 0 0,0-1 1 0 0,0 1-1 0 0,0 0 0 0 0,0-1 0 0 0,0 1 1 0 0,1-1-1 0 0,-1 1 0 0 0,0 0 1 0 0,0-1-1 0 0,0 0-33 0 0,0-16 608 0 0,0 14-472 0 0,-1-9 3 0 0,-1 0 0 0 0,0 0 0 0 0,0 0 1 0 0,-1 0-1 0 0,-3-6-139 0 0,1 1 84 0 0,1 0 0 0 0,0-4-84 0 0,0 4-76 0 0,0-9 4 0 0,4 25 10 0 0,0 1-30 0 0,0 0-50 0 0,1 1 93 0 0,1 0 1 0 0,-1 1-1 0 0,1-1 0 0 0,-1 0 1 0 0,0 0-1 0 0,0 1 1 0 0,0-1-1 0 0,0 1 1 0 0,0-1-1 0 0,0 1 1 0 0,0-1-1 0 0,0 1 1 0 0,0 0 48 0 0,9 26 6 0 0,-6-16-97 0 0,15 39-28 0 0,-10-23 122 0 0,2 0 1 0 0,7 12-4 0 0,-17-38 5 0 0,-1-1 1 0 0,1 0 0 0 0,-1 0 0 0 0,1 0 0 0 0,0 0-1 0 0,-1 0 1 0 0,1 0 0 0 0,0 0 0 0 0,0 0 0 0 0,0-1 0 0 0,-1 1 0 0 0,1 0 0 0 0,1 0-6 0 0,-2-1 60 0 0,0 0 12 0 0,0 0 0 0 0,1-1-40 0 0,-1 1 0 0 0,1-1 0 0 0,-1 0 0 0 0,1 0 0 0 0,-1 0 0 0 0,0 0 0 0 0,0 0 0 0 0,1 0 0 0 0,-1 0 0 0 0,0 0 0 0 0,0 0 0 0 0,0 0 0 0 0,0 0 0 0 0,0 0 0 0 0,0 0 0 0 0,0 0 0 0 0,0 0-32 0 0,-5-22 186 0 0,3 11-132 0 0,-2-6-32 0 0,0 1 1 0 0,-1-1 0 0 0,-1-3-23 0 0,-5-14 68 0 0,9 29-108 0 0,1 0 0 0 0,0 1 0 0 0,1-1 1 0 0,0 0-1 0 0,0 0 40 0 0,0 6 95 0 0,0 0-30 0 0,1 0-94 0 0,0 1-1 0 0,1-1 1 0 0,-1 1 0 0 0,0-1 0 0 0,1 1-1 0 0,-1 0 1 0 0,0-1 0 0 0,0 1 0 0 0,1 0-1 0 0,-1 0 1 0 0,0 0 0 0 0,0 0 0 0 0,0 0-1 0 0,0 0 1 0 0,0 0 0 0 0,0 1 0 0 0,-1-1-1 0 0,1 0 1 0 0,0 0 0 0 0,0 2 29 0 0,16 33-99 0 0,-13-28 54 0 0,-1 0 64 0 0,1 0 1 0 0,1 0 0 0 0,-1 0 0 0 0,1 0-1 0 0,1-1 1 0 0,-1 0 0 0 0,1 0 0 0 0,0-1-1 0 0,1 1 1 0 0,0-1 0 0 0,0 0-20 0 0,-6-6 95 0 0,-1 0 1 0 0,0 0-70 0 0,0-1 0 0 0,0 1 1 0 0,0 0-1 0 0,1-1 0 0 0,-1 1 1 0 0,0 0-1 0 0,0-1 1 0 0,0 1-1 0 0,0-1 0 0 0,0 1 1 0 0,0 0-1 0 0,1-1 0 0 0,-1 1 1 0 0,0-1-1 0 0,0 1 0 0 0,0 0 1 0 0,-1-1-1 0 0,1 1 0 0 0,0-1 1 0 0,0 1-1 0 0,0-1 1 0 0,0 1-1 0 0,0 0 0 0 0,0-1 1 0 0,0 1-1 0 0,-1 0 0 0 0,1-1 1 0 0,0 1-1 0 0,0 0 0 0 0,-1-1 1 0 0,1 1-1 0 0,0 0-26 0 0,-8-18-33 0 0,8 18 55 0 0,-52-94 60 0 0,51 93-98 0 0,1 0 18 0 0,-1 1 0 0 0,1 0 0 0 0,0-1-1 0 0,-1 1 1 0 0,1 0 0 0 0,0-1 0 0 0,0 1-1 0 0,0 0 1 0 0,-1-1 0 0 0,1 1-1 0 0,0-1 1 0 0,0 1 0 0 0,0-1 0 0 0,0 1-1 0 0,0 0 1 0 0,0-1 0 0 0,0 1 0 0 0,0-1-1 0 0,0 1 1 0 0,0-1 0 0 0,0 1-1 0 0,0 0 1 0 0,0-1 0 0 0,0 1 0 0 0,0-1-1 0 0,0 1 1 0 0,0-1 0 0 0,0 1 0 0 0,1 0-1 0 0,-1-1 1 0 0,0 1 0 0 0,0 0-1 0 0,0-1 1 0 0,1 1 0 0 0,-1 0 0 0 0,0-1-1 0 0,1 1 1 0 0,-1 0 0 0 0,0-1 0 0 0,1 1-2 0 0,0 0-17 0 0,-1-1 1 0 0,1 1 0 0 0,0 0 0 0 0,-1 0 0 0 0,1-1 0 0 0,0 1 0 0 0,-1 0 0 0 0,1 0 0 0 0,0 0 0 0 0,-1 0-1 0 0,1 0 1 0 0,0 0 0 0 0,0 0 0 0 0,-1 0 0 0 0,1 1 0 0 0,0-1 0 0 0,-1 0 0 0 0,1 0 0 0 0,0 0 0 0 0,-1 1-1 0 0,1-1 1 0 0,0 0 0 0 0,-1 1 0 0 0,1-1 0 0 0,-1 1 0 0 0,1-1 0 0 0,-1 1 0 0 0,1-1 0 0 0,-1 1 0 0 0,1-1 16 0 0,16 18-102 0 0,-15-15 61 0 0,14 19-41 0 0,-13-17 53 0 0,0 0 0 0 0,0-1 1 0 0,0 0-1 0 0,1 0 0 0 0,-1 0 0 0 0,1 0 0 0 0,0 0 0 0 0,1 0 29 0 0,-4-6 932 0 0,-2-5-631 0 0,-4-9-254 0 0,5 15 20 0 0,-17-36-67 0 0,8 20-15 0 0,8 16-54 0 0,1 1 1 0 0,0 0 4 0 0,3 6 0 0 0,-2-3 64 0 0,11 29-163 0 0,-9-25 134 0 0,-3-6 28 0 0,1 1 1 0 0,-1-1-1 0 0,1 0 1 0 0,-1 0-1 0 0,1 0 0 0 0,0 0 1 0 0,-1 0-1 0 0,1 0 1 0 0,0-1-1 0 0,0 1 1 0 0,-1 0-1 0 0,1 0 1 0 0,0 0-1 0 0,0-1 1 0 0,0 1 0 0 0,4 3-26 0 0,-1 0-412 0 0,-3-2-3452 0 0,1 3 2652 0 0</inkml:trace>
  <inkml:trace contextRef="#ctx0" brushRef="#br1" timeOffset="-195071.616">4090 6111 456 0 0,'0'0'580'0'0,"0"0"49"0"0,0 0 19 0 0,0 0-129 0 0,0 0-538 0 0,0 0-77 0 0,0 0 187 0 0,0 0 165 0 0,0 0 32 0 0,-10-5 2704 0 0,10 3-2918 0 0,0 2-15 0 0,0-1-41 0 0,-1 1-1 0 0,1 0 1 0 0,0 0 0 0 0,0-1-1 0 0,0 1 1 0 0,-1 0 0 0 0,1-1-1 0 0,0 1 1 0 0,0 0 0 0 0,0-1-1 0 0,0 1 1 0 0,-1 0 0 0 0,1-1-1 0 0,0 1 1 0 0,0-1-1 0 0,0 1 1 0 0,0 0 0 0 0,0-1-1 0 0,0 1 1 0 0,0 0 0 0 0,0-1-1 0 0,0 1 1 0 0,0-1 0 0 0,1 1-18 0 0,-1-1 66 0 0,0 1 1 0 0,0-1-1 0 0,0 1 0 0 0,0-1 1 0 0,0 1-1 0 0,0-1 1 0 0,0 0-1 0 0,0 1 1 0 0,0-1-1 0 0,-1 1 1 0 0,1-1-1 0 0,0 1 1 0 0,0-1-1 0 0,0 1 1 0 0,-1-1-1 0 0,1 1 0 0 0,0-1 1 0 0,0 1-1 0 0,-1-1 1 0 0,1 1-1 0 0,-1-1 1 0 0,1 1-1 0 0,0-1 1 0 0,-1 1-67 0 0,0-1 21 0 0,1 1 1 0 0,-1 0 0 0 0,0-1-1 0 0,1 1 1 0 0,-1 0 0 0 0,1 0 0 0 0,-1 0-1 0 0,0-1 1 0 0,1 1 0 0 0,-1 0-1 0 0,0 0 1 0 0,1 0 0 0 0,-1 0-1 0 0,0 0 1 0 0,1 0 0 0 0,-1 0-1 0 0,0 0 1 0 0,1 1 0 0 0,-1-1-1 0 0,0 0 1 0 0,1 0 0 0 0,-2 1-22 0 0,1-1 11 0 0,-1 1 1 0 0,0 0 0 0 0,0 0 0 0 0,1 0-1 0 0,-1 0 1 0 0,1 0 0 0 0,-1 0-1 0 0,-1 1-11 0 0,3-2-102 0 0,0 0-5 0 0,0 0 36 0 0,-11 8 437 0 0,8-8-366 0 0,0 1 5 0 0,-2 2-32 0 0,4-2-75 0 0,-3 1-81 0 0,3-2 286 0 0,1 0 3 0 0,0 0-2 0 0,0 0 27 0 0,-21 6-10 0 0,20-6-62 0 0,0 0 26 0 0,-16 0 1233 0 0,17 1-1252 0 0,-1 0-67 0 0,35-20-72 0 0,-29 15 73 0 0,-1 2 0 0 0,13-1 0 0 0,-16 2 0 0 0,0 0 0 0 0,6 0 0 0 0,-5 1 0 0 0,1 0 0 0 0,0 0 0 0 0,47-17-64 0 0,-48 17 60 0 0,1-2-14 0 0,1 1 0 0 0,0 0 0 0 0,-1-1 0 0 0,1 1 0 0 0,0 1 0 0 0,1-1 18 0 0,-5 1-54 0 0,15-2 180 0 0,-4 2-107 0 0,13-4 18 0 0,-22 3-48 0 0,-1 1-32 0 0,3 0 30 0 0,7-4 56 0 0,-11 4-163 0 0,0 0-24 0 0,0 0-671 0 0,0 0-2682 0 0</inkml:trace>
  <inkml:trace contextRef="#ctx0" brushRef="#br1" timeOffset="-191536.408">3581 6243 456 0 0,'0'0'852'0'0,"10"-13"3456"0"0,-8 12-4230 0 0,-1 0 0 0 0,0 0 0 0 0,0 0 0 0 0,0 0 0 0 0,0 0 0 0 0,0 0 0 0 0,0 0 0 0 0,0 0 0 0 0,0-1 0 0 0,0 1 0 0 0,0-1-78 0 0,5-4 566 0 0,-4 5-554 0 0,-2 1 46 0 0,0 0 13 0 0,0 0 20 0 0,-2 2-15 0 0,1-1 1 0 0,-1 0-1 0 0,0 0 1 0 0,0 0 0 0 0,0-1-1 0 0,0 1 1 0 0,-2 0-77 0 0,-4 0 857 0 0,7-2-530 0 0,26-11-598 0 0,-25 12 199 0 0,0 0 17 0 0,-24 9 365 0 0,23-8-294 0 0,-2 2 51 0 0,-13 9 170 0 0,-30 13-189 0 0,26-15-32 0 0,12-6 132 0 0,1-1 1 0 0,-1 0 0 0 0,-1-1-1 0 0,-1 1-148 0 0,1-1 173 0 0,-1 0-1 0 0,2 1 1 0 0,-4 2-173 0 0,5-2 341 0 0,0 0 0 0 0,0 0 1 0 0,0-1-1 0 0,-7 2-341 0 0,-43 4 307 0 0,23 2-179 0 0,23-4-128 0 0,9-4 0 0 0,1-1 0 0 0,-1 0 0 0 0,0 0 0 0 0,0 0 0 0 0,1 0 0 0 0,-1 0 0 0 0,0 0 0 0 0,0 0 0 0 0,0-1 0 0 0,0 1 0 0 0,0-1 0 0 0,0 1 0 0 0,0-1 0 0 0,-2 0 0 0 0,-39 12 0 0 0,30-2-15 0 0,13-10-54 0 0,-1 0 11 0 0,0 2 48 0 0,-2 2 10 0 0,-2-2 3 0 0,1 0-6 0 0,1-1-8 0 0,2-1-32 0 0,0 1 33 0 0,-2-1 10 0 0,1 1 0 0 0,-1 0 0 0 0,1 1 0 0 0,0-2 0 0 0,7-1 0 0 0,0 0 0 0 0,-1-1 0 0 0,1 0 0 0 0,-1 1 0 0 0,1-1 0 0 0,-1-1 0 0 0,0 1-1 0 0,4-3 1 0 0,4-2 11 0 0,9-1 58 0 0,-17 6-104 0 0,1 0 1 0 0,-1 0-1 0 0,1 1 1 0 0,0 0-1 0 0,0 0 0 0 0,0 0 1 0 0,0 0-1 0 0,0 1 1 0 0,-1-1-1 0 0,2 2 35 0 0,-1-2 9 0 0,0 0-1 0 0,-1 0 1 0 0,1 0 0 0 0,-1-1 0 0 0,1 1-1 0 0,-1-1 1 0 0,0 0 0 0 0,0 0 0 0 0,0-1-1 0 0,0 1 1 0 0,2-2-9 0 0,26-14-11 0 0,55-12-23 0 0,-58 24 34 0 0,-26 6-1 0 0,1-1 1 0 0,-1 0 0 0 0,0 0 0 0 0,0 0 0 0 0,0 0 0 0 0,0 0-1 0 0,0-1 1 0 0,0 0 0 0 0,1 0 0 0 0,18-10 12 0 0,-21 12 42 0 0,1 0-1 0 0,0 0-58 0 0,13-2-1718 0 0,-12 1 1262 0 0</inkml:trace>
  <inkml:trace contextRef="#ctx0" brushRef="#br1" timeOffset="-187267.05">2820 6436 1840 0 0,'0'0'83'0'0,"1"-3"5480"0"0,-3 3-5527 0 0,1 1-16 0 0,1-1-1 0 0,-1 1 0 0 0,0-1 1 0 0,0 1-1 0 0,1-1 1 0 0,-1 1-1 0 0,1 0 0 0 0,-1-1 1 0 0,0 1-1 0 0,1 0 0 0 0,-1-1 1 0 0,1 1-1 0 0,-1 0 0 0 0,1 0 1 0 0,0 0-1 0 0,-1-1 0 0 0,1 2-19 0 0,-5 10 61 0 0,5-12 16 0 0,-4 11 315 0 0,4-10-351 0 0,-1-1 0 0 0,1 1 0 0 0,-1-1 0 0 0,1 1 0 0 0,-1-1 0 0 0,1 0 0 0 0,-1 0-1 0 0,0 1 1 0 0,1-1 0 0 0,-1 0 0 0 0,1 0 0 0 0,-1 1 0 0 0,0-1 0 0 0,1 0 0 0 0,-1 0 0 0 0,0 0 0 0 0,1 0 0 0 0,-1 0 0 0 0,1 0 0 0 0,-1 0 0 0 0,0 0-41 0 0,-10 1 57 0 0,0 0-16 0 0,3-1-28 0 0,-6 4-7 0 0,13-3-6 0 0,0-1 1 0 0,0 1-1 0 0,0-1 1 0 0,-1 1-1 0 0,1-1 1 0 0,0 0 0 0 0,0 1-1 0 0,0-1 1 0 0,0 0-1 0 0,0 0 1 0 0,-1 0-1 0 0,1 0 1 0 0,0 0-1 0 0,0 0 1 0 0,0 0 0 0 0,0 0-1 0 0,-1 0 1 0 0,0-1-1 0 0,0 1-12 0 0,1 0-35 0 0,-1 0 28 0 0,-3 7 91 0 0,5-6-112 0 0,0-1 91 0 0,0 0 16 0 0,0 0 2 0 0,0 0 20 0 0,0 0-1 0 0,0 0-6 0 0,0 0-2 0 0,0 0 6 0 0,0 0 29 0 0,0 0 12 0 0,0 0 1 0 0,0 0-7 0 0,-19 4 416 0 0,18-4-483 0 0,1 0 10 0 0,0 0 0 0 0,0 0 0 0 0,0 0 0 0 0,-3 1 746 0 0,6-2-560 0 0,1 0-208 0 0,31-7 49 0 0,-32 7-92 0 0,0-1 0 0 0,0 1 0 0 0,0 0 1 0 0,0-1-1 0 0,0 0 0 0 0,-1 1 0 0 0,1-1 0 0 0,0 0 0 0 0,-1 0 0 0 0,1-1 1 0 0,0-1 0 0 0,15-12 0 0 0,-16 13 0 0 0,0 1 0 0 0,1-1 0 0 0,-1 1 0 0 0,0-1 0 0 0,1 1 0 0 0,0 0 0 0 0,-1 0 0 0 0,1 0 0 0 0,0 1 0 0 0,0-1 0 0 0,1 0 0 0 0,1 0 0 0 0,-1-1 0 0 0,1 0 0 0 0,-1 0 0 0 0,0 0 0 0 0,0 0 0 0 0,1-1 0 0 0,-1 1-16 0 0,-4 2 33 0 0,1 1 1 0 0,0-1 0 0 0,-1 0 0 0 0,1 1 0 0 0,0-1 0 0 0,-1 0 0 0 0,1 1-1 0 0,-1-1 1 0 0,1 0 0 0 0,-1 1 0 0 0,0-1 0 0 0,1 0 0 0 0,-1 0-1 0 0,0 0 1 0 0,0 1 0 0 0,1-1 0 0 0,-1 0 0 0 0,0 0 0 0 0,0 0 0 0 0,0 0-1 0 0,0 0 1 0 0,0 1 0 0 0,0-1 0 0 0,0 0 0 0 0,0 0 0 0 0,0-1-18 0 0,0 2-158 0 0,0 0-19 0 0,0 0-795 0 0,0 0-3209 0 0</inkml:trace>
  <inkml:trace contextRef="#ctx0" brushRef="#br1" timeOffset="-184693.623">2414 6568 1376 0 0,'0'0'239'0'0,"0"0"465"0"0,0 0 205 0 0,0 0 40 0 0,-18 5 1266 0 0,12-1-1875 0 0,-1 0 1 0 0,0 0-1 0 0,0-1 1 0 0,-2 0-341 0 0,7-2 99 0 0,-1 0 0 0 0,1 0-1 0 0,-1-1 1 0 0,0 1 0 0 0,0-1 0 0 0,1 0 0 0 0,-1 1 0 0 0,0-1 0 0 0,0 0 0 0 0,1-1 0 0 0,-1 1 0 0 0,0 0 0 0 0,-1-1-99 0 0,4 1 108 0 0,7-3 450 0 0,7-1-598 0 0,-7 2-26 0 0,-1 0 0 0 0,1 0 1 0 0,0 0-1 0 0,-1 1 0 0 0,1 0 1 0 0,6 1 65 0 0,-8 1 163 0 0,-10 2 101 0 0,1-1-202 0 0,-26 6-170 0 0,27-7 130 0 0,0 0 0 0 0,0 0 1 0 0,1 0-1 0 0,-1 0 0 0 0,0 1 0 0 0,0-1 1 0 0,1 1-1 0 0,-1 0 0 0 0,0 0-22 0 0,2 0-1 0 0,1-2-67 0 0,0 0-39 0 0,8-3-153 0 0,-8 2 253 0 0,1 1-1 0 0,-1 0 0 0 0,1-1 0 0 0,-1 1 0 0 0,1 0 0 0 0,-1-1 1 0 0,1 1-1 0 0,-1 0 0 0 0,1 0 0 0 0,-1 0 0 0 0,1-1 1 0 0,-1 1-1 0 0,1 0 0 0 0,-1 0 0 0 0,1 0 0 0 0,-1 0 1 0 0,1 0-1 0 0,-1 0 0 0 0,1 0 0 0 0,0 0 8 0 0,9 0-362 0 0,-20 1 367 0 0,-29 7 507 0 0,15 3 10 0 0,24-10-479 0 0,-2 0-22 0 0,1 0 22 0 0,0 2-22 0 0,1-3 7 0 0,0 0-65 0 0,1 0 43 0 0,0 0-5 0 0,-1 0 0 0 0,1 0 1 0 0,-1 1-1 0 0,1-1 0 0 0,-1 0 1 0 0,1 0-1 0 0,-1 0 0 0 0,1 0 1 0 0,-1 0-1 0 0,1 0 0 0 0,0 0 1 0 0,-1 0-1 0 0,1 0 0 0 0,-1 0 1 0 0,1 0-1 0 0,-1 0 0 0 0,1 0 0 0 0,-1 0 1 0 0,1-1-1 0 0,-1 1 0 0 0,1 0 1 0 0,-1 0-1 0 0,1-1 0 0 0,-1 1 1 0 0,1 0-2 0 0,49-20-222 0 0,-36 15 188 0 0,2-1 34 0 0,-14 5 0 0 0,1 1 0 0 0,-2-2 0 0 0,3 0 8 0 0,-2 1 11 0 0,-1 0 1 0 0,1 0-1 0 0,0 0 1 0 0,-1 0-1 0 0,1 0 1 0 0,-1 0-1 0 0,0-1 0 0 0,1 1 1 0 0,-1 0-1 0 0,1-2-19 0 0,-1 2 43 0 0,1 0-32 0 0,-1 0-11 0 0,5 1-2 0 0,-5 0 3 0 0,-1 0-1 0 0,1 0 1 0 0,0 0-1 0 0,0 0 1 0 0,0 0 0 0 0,-1 0-1 0 0,1 0 1 0 0,0-1 0 0 0,0 1-1 0 0,-1 0 1 0 0,1 0-1 0 0,0-1 1 0 0,0 1 0 0 0,-1 0-1 0 0,1-1 1 0 0,0 1-1 0 0,-1-1 1 0 0,1 1 0 0 0,-1 0-1 0 0,1-1 0 0 0,-1 0 56 0 0,0 1 23 0 0,0 0 9 0 0,0 0 4 0 0,0 0-12 0 0,0 0-13 0 0,0 0-26 0 0,0 0-96 0 0,0 0-45 0 0,0 0-454 0 0,0 0-1866 0 0,0 0-796 0 0</inkml:trace>
  <inkml:trace contextRef="#ctx0" brushRef="#br1" timeOffset="-183032.433">2037 6700 3712 0 0,'0'0'167'0'0,"-24"7"2822"0"0,1 0-1966 0 0,18-6-894 0 0,1 0 0 0 0,0 1 0 0 0,0-1 0 0 0,-1 1 0 0 0,1-1 0 0 0,-2 3-129 0 0,5-4 87 0 0,-1 0-67 0 0,0 0 1 0 0,-1 1 0 0 0,1-1 0 0 0,0 0-1 0 0,0 1 1 0 0,0 0 0 0 0,0 0-1 0 0,0-1 1 0 0,-1 2-21 0 0,-16 4 819 0 0,-33 15-608 0 0,34-17-211 0 0,14-3 0 0 0,-1-1 0 0 0,1 1 0 0 0,0 1 0 0 0,-1-1 0 0 0,1 1 0 0 0,0 0 0 0 0,-3 1 0 0 0,-17 6 0 0 0,5-3 0 0 0,-2-1-43 0 0,17-4 32 0 0,-1 0 0 0 0,1 0 1 0 0,-1 0-1 0 0,1 1 1 0 0,0-1-1 0 0,-1 1 0 0 0,1 0 1 0 0,-1 1 10 0 0,-33 13 0 0 0,24-14-11 0 0,-28 8-50 0 0,37-8 114 0 0,4-1-36 0 0,-1 0 1 0 0,1 0-1 0 0,-1-1 1 0 0,1 1-1 0 0,-1-1 1 0 0,1 1-1 0 0,-1-1 1 0 0,1 0 0 0 0,-1 1-1 0 0,1-1 1 0 0,-1 0-1 0 0,1 0 1 0 0,-1 0-1 0 0,0 0-17 0 0,2 0 54 0 0,0-1-1 0 0,-1 1-42 0 0,0-1-1 0 0,1 1 44 0 0,0 0 10 0 0,0 0 0 0 0,-1 0-11 0 0,0 0-57 0 0,1-1-65 0 0,0 1 1 0 0,0 0-35 0 0,0 0-162 0 0,0 0-73 0 0,0 0-12 0 0,0 0-2 0 0</inkml:trace>
  <inkml:trace contextRef="#ctx0" brushRef="#br1" timeOffset="-181179.728">1279 6926 456 0 0,'0'0'1052'0'0,"0"0"117"0"0,0 0 51 0 0,0 0-126 0 0,0 0-577 0 0,0 0-255 0 0,0 0-50 0 0,0 0-16 0 0,0 0-24 0 0,-11 3 1331 0 0,-12 8-1149 0 0,9-4-265 0 0,-2-1 5 0 0,-1 0 36 0 0,13-6-46 0 0,0 1 1 0 0,0 0-1 0 0,0 0 1 0 0,0 0-1 0 0,0 1 0 0 0,-3 1-84 0 0,-2 0 70 0 0,-49 24-6 0 0,24-11 264 0 0,31-15-328 0 0,-18 7 77 0 0,2 0 48 0 0,-1-2 121 0 0,13-6-8 0 0,6 0-201 0 0,0 0 0 0 0,0 0 1 0 0,0 0-1 0 0,0 0 0 0 0,0 0 0 0 0,0 0 1 0 0,0 0-1 0 0,-1 0 0 0 0,1 1 0 0 0,0-1 1 0 0,0 0-1 0 0,0 1 0 0 0,0-1-37 0 0,-26 7-26 0 0,27-7-238 0 0</inkml:trace>
  <inkml:trace contextRef="#ctx0" brushRef="#br1" timeOffset="-178265.457">635 7146 3712 0 0,'0'0'167'0'0,"0"0"9"0"0,0 0-68 0 0,0 0-39 0 0,0 0-5 0 0,-7 4 67 0 0,5-3 124 0 0,0 0 1 0 0,0 0 0 0 0,0 0 0 0 0,0 0 0 0 0,0-1 0 0 0,0 1 0 0 0,0-1 0 0 0,-1 0-256 0 0,-27 9 371 0 0,23-7-250 0 0,-1 2-147 0 0,8-4-65 0 0,0 0 34 0 0,0 0 101 0 0,0 0 41 0 0,-16 11 347 0 0,13-9-465 0 0,-15 8-61 0 0,-32 18 769 0 0,41-23-542 0 0,-1-1-1 0 0,1 0 1 0 0,-1 0 0 0 0,-4 0-133 0 0,0 1 209 0 0,1-1 0 0 0,-11 6-209 0 0,-6 3 1167 0 0,29-13-1079 0 0,1 0-84 0 0,0 0 1 0 0,0 0-1 0 0,0 0 0 0 0,0-1 0 0 0,0 1 0 0 0,-1 0 1 0 0,1 0-1 0 0,0 0 0 0 0,0 0 0 0 0,0 0 1 0 0,0 0-1 0 0,0 0 0 0 0,-1 0 0 0 0,1 0 1 0 0,0 0-1 0 0,0 0 0 0 0,0 0 0 0 0,0 0 1 0 0,0 0-1 0 0,-1 0 0 0 0,1 0 0 0 0,0 0 1 0 0,0 0-1 0 0,0 0 0 0 0,0 0 0 0 0,0 0 1 0 0,-1 1-1 0 0,1-1 0 0 0,0 0 0 0 0,0 0 1 0 0,0 0-1 0 0,0 0 0 0 0,0 0 0 0 0,0 0 0 0 0,0 0 1 0 0,-1 0-5 0 0,0 1 12 0 0,0 0 1 0 0,0 0-1 0 0,0-1 1 0 0,0 1-1 0 0,0-1 1 0 0,0 1-1 0 0,0-1 1 0 0,0 1-1 0 0,-1-1 1 0 0,1 0-1 0 0,0 1 1 0 0,-1-1-13 0 0,0 1 0 0 0,0 0 0 0 0,-12 3 67 0 0,12-4-46 0 0,-1 1 0 0 0,1-1 0 0 0,-1 1-1 0 0,1 0 1 0 0,-1 0 0 0 0,1 0 0 0 0,-2 1-21 0 0,-4 3 141 0 0,17-10-15 0 0,-1 3-126 0 0,-1-1 0 0 0,0 0 0 0 0,0-1 0 0 0,0 1 0 0 0,4-5 0 0 0,8-3 0 0 0,-5 4-2 0 0,-7 2-2 0 0,1 1 1 0 0,0 0 0 0 0,0 1 0 0 0,0 0 0 0 0,1 0 0 0 0,-1 1 0 0 0,5-1 3 0 0,28-11 0 0 0,7 2-64 0 0,-44 10 57 0 0,1 0-14 0 0,-1 0 1 0 0,1 1 0 0 0,-1-1 0 0 0,1 1 0 0 0,0 0 0 0 0,2 0 20 0 0,-4 1-8 0 0,-1-1 0 0 0,1 1 1 0 0,-1-1-1 0 0,0 0 0 0 0,1 1 1 0 0,-1-1-1 0 0,0 0 0 0 0,1 0 1 0 0,-1 0-1 0 0,0-1 8 0 0,0 1-8 0 0,0 0-1 0 0,0 0 1 0 0,1 0 0 0 0,-1 0-1 0 0,1 0 1 0 0,-1 1 0 0 0,0-1-1 0 0,1 1 1 0 0,-1-1 0 0 0,3 1 8 0 0,-3-1 0 0 0,1 0 0 0 0,-1 0 0 0 0,30-15 0 0 0,-17 6-11 0 0,-15 9-42 0 0,0 2-1 0 0,1 4 12 0 0,0 0-1 0 0,1 0 0 0 0,-1 0 1 0 0,1-1-1 0 0,0 1 0 0 0,0 0 1 0 0,1-1-1 0 0,-1 0 0 0 0,1 1 1 0 0,2 2 42 0 0,35 23 64 0 0,-35-27-263 0 0,0 1 0 0 0,0-1 1 0 0,0 0-1 0 0,1 0 1 0 0,-1-1-1 0 0,1 1 0 0 0,0-1 1 0 0,0 0 198 0 0,0 0-378 0 0,-5-2-1642 0 0,-1 0-593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7DB4-D0D8-4225-9A38-047177A0608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0CB9-1F67-4826-82D4-42EE226C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add in specific mutations?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7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add rats to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HLD’s effect on reproduction using rats.</a:t>
            </a:r>
          </a:p>
          <a:p>
            <a:r>
              <a:rPr lang="en-US" dirty="0"/>
              <a:t>Rat granulosa cells have the same preferences for cholesterol substrates as humans.</a:t>
            </a:r>
          </a:p>
          <a:p>
            <a:r>
              <a:rPr lang="en-US" dirty="0"/>
              <a:t>Progesterone levels can be checked by blood test.</a:t>
            </a:r>
          </a:p>
          <a:p>
            <a:r>
              <a:rPr lang="en-US" dirty="0"/>
              <a:t>Combination of human cell culture and live rat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HLD’s effect on reproduction using rats.</a:t>
            </a:r>
          </a:p>
          <a:p>
            <a:r>
              <a:rPr lang="en-US" dirty="0"/>
              <a:t>Rat granulosa cells have the same preferences for cholesterol substrates as humans.</a:t>
            </a:r>
          </a:p>
          <a:p>
            <a:r>
              <a:rPr lang="en-US" dirty="0"/>
              <a:t>Progesterone levels can be checked by blood test.</a:t>
            </a:r>
          </a:p>
          <a:p>
            <a:r>
              <a:rPr lang="en-US" dirty="0"/>
              <a:t>Combination of human cell culture and live rat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Combination of cell culture and live rat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for things that are conserved in this region between species. Focus on differences between species with different reproductive systems. Compare region to other similar proteins to find motifs/areas of structural or functional similarity. Lots of different human lipases that are highly similar- should be able to use these to narrow down important amino acids.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6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first two exons with a fluorescence reporter. Use fluorescence to gauge localization (see if protein is now intracellular, etc.). Can measure affects on progesterone synthesis or LIPC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first two exons with a fluorescence reporter. Use fluorescence to gauge localization (see if protein is now intracellular, etc.). Can measure affects on progesterone synthesis or LIPC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CB9-1F67-4826-82D4-42EE226CFA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768E-8D3F-4675-87E9-437764ACB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2F59C-DC01-40B9-89AF-AA95C444B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D53A-777B-4EB4-9868-34D5BE15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8BC6-6D45-4727-9FFE-4E2CFA55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F35C-14F2-40C8-AFF1-1C38A13D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5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9547-BCAA-49BC-8739-D75F12FB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030ED-2C7F-4F8A-90BC-B243F901F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ED8B0-5545-4D83-9428-3FA2E3E4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5229-4D0C-4951-92AB-8114271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0F2E9-F889-4F71-A6A1-841EA985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04AB6-BA37-48B5-ADDD-F082047EF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97BDD-4CE4-4A89-BDCD-0093341E3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F6E4-E6F2-4FA6-99F2-6D36DAF3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A2DE1-DAC5-41B3-8479-38373A52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A644-EF40-47A4-98F6-093A463E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E8AA-64C3-4826-9801-E5AC86F4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5819E-AB49-46F9-8541-16DF6C56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63E2-3C13-4C66-9249-3F258234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6D19-B45F-49F6-AF70-821EA597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05F0-8236-4A96-B842-EB9C09B0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7A00-6C72-4898-82B2-F5C6420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8ACC-02DA-4D66-9C0D-41F04F97D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7FB3E-91C6-4287-90E1-8618DCB3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881A-E80D-4A5F-8EB0-5EEB7E1E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3E15-071B-4473-ACCC-0894D77D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31F4-C709-48EF-A819-A64EEC4D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DB6F-9570-4EAA-BB8D-41129E69D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23BE3-0B69-4E46-A24F-9CB1B6B2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B99B9-B613-42F7-A0E8-45A5952E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C0938-4644-47BA-B9AD-1F51DEE8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6699E-A100-4F86-BF8C-BA8652D7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203A-C7B5-486E-A602-C49EBD28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CEBE9-0F18-4BDA-B08D-A58163CC1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B2F77-2909-46F1-87BC-A74E7B2B3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4359D-5084-426E-B3E3-106604CF7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F519C-F8A0-4D18-8828-CC2D5CF42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38AF9-39CD-4C62-8B01-1A0B412A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20AC0-CA02-4941-8FFF-60B3F599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A03E3-6F0C-460F-AFC2-D4E79A8A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E102-92F2-4478-85B5-A68D2D75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0AC14-92E1-4B7F-A778-E03FEC2E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8C500-A160-4AC9-9810-43632A29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DBF07-1211-4116-B006-512485D6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82A75-2446-42F0-AB20-2D1A13AA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FD593-8847-4A4E-832B-5C8317F6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B3565-F309-4A57-83F0-1A263CCA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349C-51BC-46AA-BEF2-851966CC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7CD3-D2B7-404A-8F9A-279A94F1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C463D-FF8E-4CAA-A366-98685E923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A1E7D-E6B0-4024-8308-11FC6816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481C0-855F-4C07-AEAF-C4D2B4D6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534D1-1045-4B98-B9C3-C33DFCE7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27F6-3AF0-40EC-AB8C-4DF9DA4D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FEE09-A765-422A-9DC0-167493427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7F377-C7AF-42E4-98EA-4662CD8D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33D08-FE1E-44B5-B711-78F80BFE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9B5AB-CA0C-4301-B76F-780D5D9A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DD09-5ECA-424A-BE38-E3BFA826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0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936D3-A1E0-4D22-821A-55EF5961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2642B-8554-4E6E-9290-58F75A966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3772-6F9E-4737-8731-C8298695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F06D-D8EE-4656-B8E9-D1030B443FA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E9D4B-24B3-4841-BF0D-9DE30BEAB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0297-5860-41C0-886E-2FD486DD7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2B7B-E14B-455B-9F78-AB2AA108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9.xml"/><Relationship Id="rId7" Type="http://schemas.openxmlformats.org/officeDocument/2006/relationships/chart" Target="../charts/chart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3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ll.com/trends/endocrinology-metabolism/fulltext/S1043-2760(17)30113-3" TargetMode="External"/><Relationship Id="rId13" Type="http://schemas.openxmlformats.org/officeDocument/2006/relationships/hyperlink" Target="https://www.nature.com/articles/nbt0510-421" TargetMode="External"/><Relationship Id="rId3" Type="http://schemas.openxmlformats.org/officeDocument/2006/relationships/hyperlink" Target="https://www.uniprot.org/uniprot/P11150" TargetMode="External"/><Relationship Id="rId7" Type="http://schemas.openxmlformats.org/officeDocument/2006/relationships/hyperlink" Target="https://www.gutmicrobiotaforhealth.com/en/bacterial-butyrate-prevents-atherosclerosis-by-maintaining-gut-barrier-function-in-mice/" TargetMode="External"/><Relationship Id="rId12" Type="http://schemas.openxmlformats.org/officeDocument/2006/relationships/hyperlink" Target="https://www.aatbio.com/products/cell-navigator-mitochondrion-staining-kit-nir-fluorescence" TargetMode="External"/><Relationship Id="rId2" Type="http://schemas.openxmlformats.org/officeDocument/2006/relationships/hyperlink" Target="https://www.suppreviewers.com/ingredients/lipas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hecostaricanews.com/know-low-progesterone/" TargetMode="External"/><Relationship Id="rId11" Type="http://schemas.openxmlformats.org/officeDocument/2006/relationships/hyperlink" Target="https://www.researchgate.net/figure/Mechanism-of-LOO11-GFP-GFP-1-10-as-an-in-vivo-solubility-indicator-for-proteins-tagged_fig5_261634622" TargetMode="External"/><Relationship Id="rId5" Type="http://schemas.openxmlformats.org/officeDocument/2006/relationships/hyperlink" Target="https://www.everydayhealth.com/type-2-diabetes/diet/can-eating-too-much-sugar-cause-diabetes/" TargetMode="External"/><Relationship Id="rId10" Type="http://schemas.openxmlformats.org/officeDocument/2006/relationships/hyperlink" Target="https://www.researchgate.net/figure/In-vitro-culture-of-human-ovarian-tissue-a-Freshly-collected-and-fixed-ovarian-tissue_fig7_11494863" TargetMode="External"/><Relationship Id="rId4" Type="http://schemas.openxmlformats.org/officeDocument/2006/relationships/hyperlink" Target="https://www.sciencedirect.com/science/article/pii/S0031302518305713#fig1" TargetMode="External"/><Relationship Id="rId9" Type="http://schemas.openxmlformats.org/officeDocument/2006/relationships/hyperlink" Target="https://squeaksandnibbles.com/baby-ra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>
            <a:extLst>
              <a:ext uri="{FF2B5EF4-FFF2-40B4-BE49-F238E27FC236}">
                <a16:creationId xmlns:a16="http://schemas.microsoft.com/office/drawing/2014/main" id="{67007549-F44C-4910-80BF-04DB70DE5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D1B4F-14B5-48D6-9AC6-DD51465D9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Hepatic Lipase Deficiency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42D56-AE41-4FA0-B2F4-33122D32E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dirty="0"/>
              <a:t>Jessica Thornton</a:t>
            </a:r>
          </a:p>
        </p:txBody>
      </p:sp>
    </p:spTree>
    <p:extLst>
      <p:ext uri="{BB962C8B-B14F-4D97-AF65-F5344CB8AC3E}">
        <p14:creationId xmlns:p14="http://schemas.microsoft.com/office/powerpoint/2010/main" val="13474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/>
              <a:t>How is LIPC involved in cholesterol homeostasis?</a:t>
            </a: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9F10542-944F-4B6A-A0F3-37FE3C7A2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4461" r="2664" b="4000"/>
          <a:stretch/>
        </p:blipFill>
        <p:spPr>
          <a:xfrm>
            <a:off x="200347" y="878906"/>
            <a:ext cx="8743306" cy="58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1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How is LIPC involved in progesterone synthesis?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9F10542-944F-4B6A-A0F3-37FE3C7A2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4461" r="2664" b="4000"/>
          <a:stretch/>
        </p:blipFill>
        <p:spPr>
          <a:xfrm>
            <a:off x="200347" y="878906"/>
            <a:ext cx="8743306" cy="589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8A8F775-E613-49F3-BD68-25B97A436C00}"/>
                  </a:ext>
                </a:extLst>
              </p14:cNvPr>
              <p14:cNvContentPartPr/>
              <p14:nvPr/>
            </p14:nvContentPartPr>
            <p14:xfrm>
              <a:off x="3329733" y="1523407"/>
              <a:ext cx="5643360" cy="4818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8A8F775-E613-49F3-BD68-25B97A436C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7093" y="1460767"/>
                <a:ext cx="5769000" cy="49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014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Autofit/>
          </a:bodyPr>
          <a:lstStyle/>
          <a:p>
            <a:r>
              <a:rPr lang="en-US" sz="2800" dirty="0"/>
              <a:t>What role does cholesterol play in progesterone synthesis?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9F2D548-8456-4162-84D9-726DB0183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260" r="2202" b="5879"/>
          <a:stretch/>
        </p:blipFill>
        <p:spPr>
          <a:xfrm>
            <a:off x="1512854" y="1736332"/>
            <a:ext cx="6118291" cy="5074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66A74-6ACF-4DB6-A105-E35A0864AA5A}"/>
              </a:ext>
            </a:extLst>
          </p:cNvPr>
          <p:cNvSpPr txBox="1"/>
          <p:nvPr/>
        </p:nvSpPr>
        <p:spPr>
          <a:xfrm>
            <a:off x="3395609" y="5666065"/>
            <a:ext cx="25582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Progesterone Synthesis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4DFEDBF-8E69-4616-A12F-F186072CEF0C}"/>
              </a:ext>
            </a:extLst>
          </p:cNvPr>
          <p:cNvCxnSpPr>
            <a:cxnSpLocks/>
          </p:cNvCxnSpPr>
          <p:nvPr/>
        </p:nvCxnSpPr>
        <p:spPr>
          <a:xfrm rot="5400000">
            <a:off x="3352079" y="5576166"/>
            <a:ext cx="266859" cy="179798"/>
          </a:xfrm>
          <a:prstGeom prst="curvedConnector4">
            <a:avLst>
              <a:gd name="adj1" fmla="val -46200"/>
              <a:gd name="adj2" fmla="val 22714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272B36-BDF1-4FAF-9D95-AB3B87041E51}"/>
              </a:ext>
            </a:extLst>
          </p:cNvPr>
          <p:cNvSpPr txBox="1"/>
          <p:nvPr/>
        </p:nvSpPr>
        <p:spPr>
          <a:xfrm>
            <a:off x="365570" y="1129730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28F9F-7E18-4F73-BE5A-E9195789760E}"/>
              </a:ext>
            </a:extLst>
          </p:cNvPr>
          <p:cNvSpPr txBox="1"/>
          <p:nvPr/>
        </p:nvSpPr>
        <p:spPr>
          <a:xfrm>
            <a:off x="1531687" y="1134330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LDL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FD1FA-3CBA-42F8-9A51-A117C919F395}"/>
              </a:ext>
            </a:extLst>
          </p:cNvPr>
          <p:cNvSpPr txBox="1"/>
          <p:nvPr/>
        </p:nvSpPr>
        <p:spPr>
          <a:xfrm>
            <a:off x="894691" y="1373821"/>
            <a:ext cx="679807" cy="369332"/>
          </a:xfrm>
          <a:prstGeom prst="rect">
            <a:avLst/>
          </a:prstGeom>
          <a:solidFill>
            <a:schemeClr val="accent4">
              <a:alpha val="6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LIPC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0ED264-C2E9-49E1-BB4E-8E38FD5F2775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940923" y="1314396"/>
            <a:ext cx="590764" cy="4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23B6A19-A83D-4D77-BD7D-FD6E8F3A1FDC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107040" y="1318996"/>
            <a:ext cx="677257" cy="478982"/>
          </a:xfrm>
          <a:prstGeom prst="curvedConnector3">
            <a:avLst>
              <a:gd name="adj1" fmla="val 10688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4013FDD-5D56-4AC0-AA2D-92816D4ADD6D}"/>
              </a:ext>
            </a:extLst>
          </p:cNvPr>
          <p:cNvCxnSpPr>
            <a:cxnSpLocks/>
          </p:cNvCxnSpPr>
          <p:nvPr/>
        </p:nvCxnSpPr>
        <p:spPr>
          <a:xfrm>
            <a:off x="2127234" y="1318996"/>
            <a:ext cx="4042397" cy="701144"/>
          </a:xfrm>
          <a:prstGeom prst="curvedConnector3">
            <a:avLst>
              <a:gd name="adj1" fmla="val 5241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FE79D4-DDF7-489F-9985-C7ACE037A20A}"/>
              </a:ext>
            </a:extLst>
          </p:cNvPr>
          <p:cNvSpPr txBox="1"/>
          <p:nvPr/>
        </p:nvSpPr>
        <p:spPr>
          <a:xfrm>
            <a:off x="5840846" y="1650808"/>
            <a:ext cx="105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(SREBF1)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86C03-2C4B-4C76-BE92-E51EBE985D61}"/>
              </a:ext>
            </a:extLst>
          </p:cNvPr>
          <p:cNvSpPr txBox="1"/>
          <p:nvPr/>
        </p:nvSpPr>
        <p:spPr>
          <a:xfrm>
            <a:off x="5231246" y="2717898"/>
            <a:ext cx="105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(SOAT1)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A7D59-B5E0-4EAC-A48D-BD5C043FDB98}"/>
              </a:ext>
            </a:extLst>
          </p:cNvPr>
          <p:cNvSpPr txBox="1"/>
          <p:nvPr/>
        </p:nvSpPr>
        <p:spPr>
          <a:xfrm>
            <a:off x="5231246" y="3289104"/>
            <a:ext cx="105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(LIPE)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85828-2639-4AE7-A0BD-AC3CFC7B4A00}"/>
              </a:ext>
            </a:extLst>
          </p:cNvPr>
          <p:cNvSpPr txBox="1"/>
          <p:nvPr/>
        </p:nvSpPr>
        <p:spPr>
          <a:xfrm>
            <a:off x="3206503" y="2068144"/>
            <a:ext cx="105954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(LIPA)</a:t>
            </a:r>
          </a:p>
        </p:txBody>
      </p:sp>
    </p:spTree>
    <p:extLst>
      <p:ext uri="{BB962C8B-B14F-4D97-AF65-F5344CB8AC3E}">
        <p14:creationId xmlns:p14="http://schemas.microsoft.com/office/powerpoint/2010/main" val="57476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10" y="365126"/>
            <a:ext cx="8966790" cy="600645"/>
          </a:xfrm>
        </p:spPr>
        <p:txBody>
          <a:bodyPr>
            <a:noAutofit/>
          </a:bodyPr>
          <a:lstStyle/>
          <a:p>
            <a:r>
              <a:rPr lang="en-US" sz="2800" dirty="0"/>
              <a:t>What role does hepatic lipase play in progesterone synthesis?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9F2D548-8456-4162-84D9-726DB0183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260" r="2202" b="5879"/>
          <a:stretch/>
        </p:blipFill>
        <p:spPr>
          <a:xfrm>
            <a:off x="1512854" y="1763546"/>
            <a:ext cx="6118291" cy="5074065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9A71DE-AAA1-42CE-B7E7-DAA752028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260" r="2202" b="35032"/>
          <a:stretch/>
        </p:blipFill>
        <p:spPr>
          <a:xfrm>
            <a:off x="1512853" y="1763546"/>
            <a:ext cx="6118291" cy="339047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7D7465-250B-4162-BB01-7E101A5B4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0062" r="58657" b="5879"/>
          <a:stretch/>
        </p:blipFill>
        <p:spPr>
          <a:xfrm>
            <a:off x="1512852" y="3715636"/>
            <a:ext cx="2452973" cy="3121975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A5AE97A-8284-4185-BE71-6595E5AFC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45754" r="10868" b="5880"/>
          <a:stretch/>
        </p:blipFill>
        <p:spPr>
          <a:xfrm>
            <a:off x="1512851" y="4044410"/>
            <a:ext cx="5555769" cy="2793201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B211653-755B-412F-9EAC-CCFAC3E0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3352" r="21865" b="5879"/>
          <a:stretch/>
        </p:blipFill>
        <p:spPr>
          <a:xfrm>
            <a:off x="1512851" y="3905709"/>
            <a:ext cx="4841715" cy="2931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42886-072E-4F5B-AD50-BA52BD189D53}"/>
              </a:ext>
            </a:extLst>
          </p:cNvPr>
          <p:cNvSpPr txBox="1"/>
          <p:nvPr/>
        </p:nvSpPr>
        <p:spPr>
          <a:xfrm>
            <a:off x="177210" y="4978040"/>
            <a:ext cx="1625905" cy="369332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Interacts With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DDB6E-EA28-4F57-8EC0-D681EDDE43CA}"/>
              </a:ext>
            </a:extLst>
          </p:cNvPr>
          <p:cNvSpPr txBox="1"/>
          <p:nvPr/>
        </p:nvSpPr>
        <p:spPr>
          <a:xfrm>
            <a:off x="177210" y="5537445"/>
            <a:ext cx="1625905" cy="3693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Catalyzes Step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472BB-D098-4F76-946C-F6A8899C98F1}"/>
              </a:ext>
            </a:extLst>
          </p:cNvPr>
          <p:cNvSpPr txBox="1"/>
          <p:nvPr/>
        </p:nvSpPr>
        <p:spPr>
          <a:xfrm>
            <a:off x="365570" y="1129730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C92651-E5A8-4E95-A474-605C5EE531FF}"/>
              </a:ext>
            </a:extLst>
          </p:cNvPr>
          <p:cNvSpPr txBox="1"/>
          <p:nvPr/>
        </p:nvSpPr>
        <p:spPr>
          <a:xfrm>
            <a:off x="1531687" y="1134330"/>
            <a:ext cx="5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LDL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98610-54AD-4DA0-9797-3F541FF92AD3}"/>
              </a:ext>
            </a:extLst>
          </p:cNvPr>
          <p:cNvSpPr txBox="1"/>
          <p:nvPr/>
        </p:nvSpPr>
        <p:spPr>
          <a:xfrm>
            <a:off x="894690" y="1346345"/>
            <a:ext cx="67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LIPC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AAA560-27B9-4ED4-92AE-2E9A33F3561D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940923" y="1314396"/>
            <a:ext cx="590764" cy="4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9CA2DB3C-03EB-47E5-B709-AB879935DFC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107040" y="1318996"/>
            <a:ext cx="677257" cy="478982"/>
          </a:xfrm>
          <a:prstGeom prst="curvedConnector3">
            <a:avLst>
              <a:gd name="adj1" fmla="val 10688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660C1D7-BBC0-4B6C-8343-0CAC0D62F224}"/>
              </a:ext>
            </a:extLst>
          </p:cNvPr>
          <p:cNvSpPr/>
          <p:nvPr/>
        </p:nvSpPr>
        <p:spPr>
          <a:xfrm>
            <a:off x="5542908" y="3503488"/>
            <a:ext cx="441789" cy="293139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9C31C8-A3AB-4EFE-9C1D-FF6607FC9F1F}"/>
              </a:ext>
            </a:extLst>
          </p:cNvPr>
          <p:cNvSpPr/>
          <p:nvPr/>
        </p:nvSpPr>
        <p:spPr>
          <a:xfrm>
            <a:off x="2210305" y="1761693"/>
            <a:ext cx="1271682" cy="293139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31DD80-8EED-4D9A-8609-96BEC5C42B11}"/>
              </a:ext>
            </a:extLst>
          </p:cNvPr>
          <p:cNvSpPr/>
          <p:nvPr/>
        </p:nvSpPr>
        <p:spPr>
          <a:xfrm>
            <a:off x="365570" y="1083083"/>
            <a:ext cx="1741470" cy="6006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8C84E8F8-EC01-4FCE-837B-88A49A590DFE}"/>
              </a:ext>
            </a:extLst>
          </p:cNvPr>
          <p:cNvCxnSpPr>
            <a:cxnSpLocks/>
          </p:cNvCxnSpPr>
          <p:nvPr/>
        </p:nvCxnSpPr>
        <p:spPr>
          <a:xfrm>
            <a:off x="2127234" y="1318996"/>
            <a:ext cx="4042397" cy="701144"/>
          </a:xfrm>
          <a:prstGeom prst="curvedConnector3">
            <a:avLst>
              <a:gd name="adj1" fmla="val 5241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16EF9C6-9E8A-4809-986E-15DB345E0B6A}"/>
              </a:ext>
            </a:extLst>
          </p:cNvPr>
          <p:cNvSpPr/>
          <p:nvPr/>
        </p:nvSpPr>
        <p:spPr>
          <a:xfrm>
            <a:off x="3499819" y="2340914"/>
            <a:ext cx="441789" cy="293139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75060D-A730-4EB0-B0BD-ECC8428909CB}"/>
              </a:ext>
            </a:extLst>
          </p:cNvPr>
          <p:cNvSpPr/>
          <p:nvPr/>
        </p:nvSpPr>
        <p:spPr>
          <a:xfrm>
            <a:off x="6169631" y="1908262"/>
            <a:ext cx="594186" cy="293139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E6AC5C-F5A9-48FA-8D23-A11CE0C9A5ED}"/>
              </a:ext>
            </a:extLst>
          </p:cNvPr>
          <p:cNvSpPr/>
          <p:nvPr/>
        </p:nvSpPr>
        <p:spPr>
          <a:xfrm>
            <a:off x="5542908" y="2942064"/>
            <a:ext cx="441789" cy="293139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2A0B18-795F-4DA8-90A1-24CD68319596}"/>
              </a:ext>
            </a:extLst>
          </p:cNvPr>
          <p:cNvSpPr/>
          <p:nvPr/>
        </p:nvSpPr>
        <p:spPr>
          <a:xfrm>
            <a:off x="444825" y="1167826"/>
            <a:ext cx="441789" cy="293139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7F758-4E7D-45E6-B8EA-F8FB0460431C}"/>
              </a:ext>
            </a:extLst>
          </p:cNvPr>
          <p:cNvSpPr/>
          <p:nvPr/>
        </p:nvSpPr>
        <p:spPr>
          <a:xfrm>
            <a:off x="1590909" y="1179120"/>
            <a:ext cx="441789" cy="293139"/>
          </a:xfrm>
          <a:prstGeom prst="rect">
            <a:avLst/>
          </a:prstGeom>
          <a:solidFill>
            <a:schemeClr val="accent3">
              <a:alpha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What do we know about LIPC and reproduction?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7CE9BC-4058-42B4-A6D7-BFA723096F44}"/>
              </a:ext>
            </a:extLst>
          </p:cNvPr>
          <p:cNvSpPr/>
          <p:nvPr/>
        </p:nvSpPr>
        <p:spPr>
          <a:xfrm>
            <a:off x="881024" y="3890157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21452" tIns="301329" rIns="3214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Interacts with progesterone synthesis players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3C2795-7046-47F9-B5D0-D5239231A131}"/>
              </a:ext>
            </a:extLst>
          </p:cNvPr>
          <p:cNvSpPr/>
          <p:nvPr/>
        </p:nvSpPr>
        <p:spPr>
          <a:xfrm>
            <a:off x="2641244" y="2907989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21452" tIns="301329" rIns="3214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Truncated form is expressed in the ovaries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31820C1-F4C7-4733-94DB-571AE2A6FE5D}"/>
              </a:ext>
            </a:extLst>
          </p:cNvPr>
          <p:cNvSpPr/>
          <p:nvPr/>
        </p:nvSpPr>
        <p:spPr>
          <a:xfrm>
            <a:off x="4410608" y="3887333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739B5A-019A-455D-8C66-0BA6A2D504A6}"/>
              </a:ext>
            </a:extLst>
          </p:cNvPr>
          <p:cNvSpPr/>
          <p:nvPr/>
        </p:nvSpPr>
        <p:spPr>
          <a:xfrm>
            <a:off x="881024" y="1947939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21452" tIns="301329" rIns="3214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2000" kern="1200" dirty="0"/>
              <a:t>Δ</a:t>
            </a:r>
            <a:r>
              <a:rPr lang="en-US" sz="2000" kern="1200" dirty="0"/>
              <a:t>LIPC mice have reduced reproductive potential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276E45F-0313-4448-AF58-A5056AEEBF5D}"/>
              </a:ext>
            </a:extLst>
          </p:cNvPr>
          <p:cNvSpPr/>
          <p:nvPr/>
        </p:nvSpPr>
        <p:spPr>
          <a:xfrm>
            <a:off x="2641244" y="965771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7C1D6C-20E5-44AD-B114-3F41B1D63CBC}"/>
              </a:ext>
            </a:extLst>
          </p:cNvPr>
          <p:cNvSpPr/>
          <p:nvPr/>
        </p:nvSpPr>
        <p:spPr>
          <a:xfrm>
            <a:off x="4410608" y="1945116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21452" tIns="301329" rIns="3214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47940146-0376-4835-83EE-79FC22685B01}"/>
              </a:ext>
            </a:extLst>
          </p:cNvPr>
          <p:cNvSpPr/>
          <p:nvPr/>
        </p:nvSpPr>
        <p:spPr>
          <a:xfrm>
            <a:off x="6187288" y="2924460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851EFCB8-5332-4657-875B-F4DAB966A4FF}"/>
              </a:ext>
            </a:extLst>
          </p:cNvPr>
          <p:cNvSpPr/>
          <p:nvPr/>
        </p:nvSpPr>
        <p:spPr>
          <a:xfrm>
            <a:off x="6187288" y="4866677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CF532E1-0935-4576-BE50-DE0D6427F164}"/>
              </a:ext>
            </a:extLst>
          </p:cNvPr>
          <p:cNvSpPr/>
          <p:nvPr/>
        </p:nvSpPr>
        <p:spPr>
          <a:xfrm>
            <a:off x="2633928" y="4850206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64B0248B-B13C-4765-B132-65F34583FC8B}"/>
              </a:ext>
            </a:extLst>
          </p:cNvPr>
          <p:cNvSpPr/>
          <p:nvPr/>
        </p:nvSpPr>
        <p:spPr>
          <a:xfrm>
            <a:off x="6187288" y="982243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2074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What do we have to learn?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7CE9BC-4058-42B4-A6D7-BFA723096F44}"/>
              </a:ext>
            </a:extLst>
          </p:cNvPr>
          <p:cNvSpPr/>
          <p:nvPr/>
        </p:nvSpPr>
        <p:spPr>
          <a:xfrm>
            <a:off x="881024" y="3890157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21452" tIns="301329" rIns="3214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Interacts with progesterone synthesis players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3C2795-7046-47F9-B5D0-D5239231A131}"/>
              </a:ext>
            </a:extLst>
          </p:cNvPr>
          <p:cNvSpPr/>
          <p:nvPr/>
        </p:nvSpPr>
        <p:spPr>
          <a:xfrm>
            <a:off x="2641244" y="2907989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21452" tIns="301329" rIns="3214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Truncated form is expressed in the ovaries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31820C1-F4C7-4733-94DB-571AE2A6FE5D}"/>
              </a:ext>
            </a:extLst>
          </p:cNvPr>
          <p:cNvSpPr/>
          <p:nvPr/>
        </p:nvSpPr>
        <p:spPr>
          <a:xfrm>
            <a:off x="4410608" y="3887333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How is LIPC involved in progesterone synthesis?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739B5A-019A-455D-8C66-0BA6A2D504A6}"/>
              </a:ext>
            </a:extLst>
          </p:cNvPr>
          <p:cNvSpPr/>
          <p:nvPr/>
        </p:nvSpPr>
        <p:spPr>
          <a:xfrm>
            <a:off x="881024" y="1947939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21452" tIns="301329" rIns="3214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2000" kern="1200" dirty="0"/>
              <a:t>Δ</a:t>
            </a:r>
            <a:r>
              <a:rPr lang="en-US" sz="2000" kern="1200" dirty="0"/>
              <a:t>LIPC mice have reduced reproductive potential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276E45F-0313-4448-AF58-A5056AEEBF5D}"/>
              </a:ext>
            </a:extLst>
          </p:cNvPr>
          <p:cNvSpPr/>
          <p:nvPr/>
        </p:nvSpPr>
        <p:spPr>
          <a:xfrm>
            <a:off x="2641244" y="965771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7C1D6C-20E5-44AD-B114-3F41B1D63CBC}"/>
              </a:ext>
            </a:extLst>
          </p:cNvPr>
          <p:cNvSpPr/>
          <p:nvPr/>
        </p:nvSpPr>
        <p:spPr>
          <a:xfrm>
            <a:off x="4410608" y="1945116"/>
            <a:ext cx="2075688" cy="1781738"/>
          </a:xfrm>
          <a:custGeom>
            <a:avLst/>
            <a:gdLst>
              <a:gd name="connsiteX0" fmla="*/ 0 w 2075688"/>
              <a:gd name="connsiteY0" fmla="*/ 890869 h 1781738"/>
              <a:gd name="connsiteX1" fmla="*/ 445435 w 2075688"/>
              <a:gd name="connsiteY1" fmla="*/ 0 h 1781738"/>
              <a:gd name="connsiteX2" fmla="*/ 1630254 w 2075688"/>
              <a:gd name="connsiteY2" fmla="*/ 0 h 1781738"/>
              <a:gd name="connsiteX3" fmla="*/ 2075688 w 2075688"/>
              <a:gd name="connsiteY3" fmla="*/ 890869 h 1781738"/>
              <a:gd name="connsiteX4" fmla="*/ 1630254 w 2075688"/>
              <a:gd name="connsiteY4" fmla="*/ 1781738 h 1781738"/>
              <a:gd name="connsiteX5" fmla="*/ 445435 w 2075688"/>
              <a:gd name="connsiteY5" fmla="*/ 1781738 h 1781738"/>
              <a:gd name="connsiteX6" fmla="*/ 0 w 2075688"/>
              <a:gd name="connsiteY6" fmla="*/ 890869 h 17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5688" h="1781738">
                <a:moveTo>
                  <a:pt x="0" y="890869"/>
                </a:moveTo>
                <a:lnTo>
                  <a:pt x="445435" y="0"/>
                </a:lnTo>
                <a:lnTo>
                  <a:pt x="1630254" y="0"/>
                </a:lnTo>
                <a:lnTo>
                  <a:pt x="2075688" y="890869"/>
                </a:lnTo>
                <a:lnTo>
                  <a:pt x="1630254" y="1781738"/>
                </a:lnTo>
                <a:lnTo>
                  <a:pt x="445435" y="1781738"/>
                </a:lnTo>
                <a:lnTo>
                  <a:pt x="0" y="890869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1752" tIns="301329" rIns="301752" bIns="30132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Are there functi</a:t>
            </a:r>
            <a:r>
              <a:rPr lang="en-US" dirty="0"/>
              <a:t>onal differences between full length and truncated LIPC?</a:t>
            </a:r>
            <a:endParaRPr lang="en-US" kern="12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47940146-0376-4835-83EE-79FC22685B01}"/>
              </a:ext>
            </a:extLst>
          </p:cNvPr>
          <p:cNvSpPr/>
          <p:nvPr/>
        </p:nvSpPr>
        <p:spPr>
          <a:xfrm>
            <a:off x="6187288" y="2924460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/>
              <a:t>What is the role of LIPC in reproduction?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851EFCB8-5332-4657-875B-F4DAB966A4FF}"/>
              </a:ext>
            </a:extLst>
          </p:cNvPr>
          <p:cNvSpPr/>
          <p:nvPr/>
        </p:nvSpPr>
        <p:spPr>
          <a:xfrm>
            <a:off x="6187288" y="4866677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CF532E1-0935-4576-BE50-DE0D6427F164}"/>
              </a:ext>
            </a:extLst>
          </p:cNvPr>
          <p:cNvSpPr/>
          <p:nvPr/>
        </p:nvSpPr>
        <p:spPr>
          <a:xfrm>
            <a:off x="2633928" y="4850206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64B0248B-B13C-4765-B132-65F34583FC8B}"/>
              </a:ext>
            </a:extLst>
          </p:cNvPr>
          <p:cNvSpPr/>
          <p:nvPr/>
        </p:nvSpPr>
        <p:spPr>
          <a:xfrm>
            <a:off x="6187288" y="982243"/>
            <a:ext cx="2075688" cy="178173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270997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HYPOTHESIS: What is the role of LIPC in reproduction?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5871C-9327-4672-B970-14B1231BE328}"/>
              </a:ext>
            </a:extLst>
          </p:cNvPr>
          <p:cNvGrpSpPr/>
          <p:nvPr/>
        </p:nvGrpSpPr>
        <p:grpSpPr>
          <a:xfrm>
            <a:off x="365570" y="1083083"/>
            <a:ext cx="7319744" cy="5781742"/>
            <a:chOff x="365570" y="1083083"/>
            <a:chExt cx="7319744" cy="5781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BA34E8-0C66-4EA3-8457-5FD6ED71FE62}"/>
                </a:ext>
              </a:extLst>
            </p:cNvPr>
            <p:cNvGrpSpPr/>
            <p:nvPr/>
          </p:nvGrpSpPr>
          <p:grpSpPr>
            <a:xfrm>
              <a:off x="1512851" y="1790760"/>
              <a:ext cx="6118294" cy="5074065"/>
              <a:chOff x="1512851" y="1736332"/>
              <a:chExt cx="6118294" cy="5074065"/>
            </a:xfrm>
          </p:grpSpPr>
          <p:pic>
            <p:nvPicPr>
              <p:cNvPr id="15" name="Picture 14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F69516E8-19B2-48A8-B149-B40C4277D1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" t="6260" r="2202" b="5879"/>
              <a:stretch/>
            </p:blipFill>
            <p:spPr>
              <a:xfrm>
                <a:off x="1512854" y="1736332"/>
                <a:ext cx="6118291" cy="5074065"/>
              </a:xfrm>
              <a:prstGeom prst="rect">
                <a:avLst/>
              </a:prstGeom>
            </p:spPr>
          </p:pic>
          <p:pic>
            <p:nvPicPr>
              <p:cNvPr id="17" name="Picture 16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4267AA57-C9E0-44AF-82DB-5BB703B3CF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" t="6260" r="2202" b="35032"/>
              <a:stretch/>
            </p:blipFill>
            <p:spPr>
              <a:xfrm>
                <a:off x="1512853" y="1736332"/>
                <a:ext cx="6118291" cy="3390471"/>
              </a:xfrm>
              <a:prstGeom prst="rect">
                <a:avLst/>
              </a:prstGeom>
            </p:spPr>
          </p:pic>
          <p:pic>
            <p:nvPicPr>
              <p:cNvPr id="19" name="Picture 18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BC7AEC86-B8C4-41B8-8F81-C6DCB1C30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" t="40062" r="58657" b="5879"/>
              <a:stretch/>
            </p:blipFill>
            <p:spPr>
              <a:xfrm>
                <a:off x="1512852" y="3688422"/>
                <a:ext cx="2452973" cy="3121975"/>
              </a:xfrm>
              <a:prstGeom prst="rect">
                <a:avLst/>
              </a:prstGeom>
            </p:spPr>
          </p:pic>
          <p:pic>
            <p:nvPicPr>
              <p:cNvPr id="21" name="Picture 20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9DD99B29-0A64-44FB-8E34-36FB31D6C0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0" t="45754" r="10868" b="5880"/>
              <a:stretch/>
            </p:blipFill>
            <p:spPr>
              <a:xfrm>
                <a:off x="1512851" y="4017196"/>
                <a:ext cx="5555769" cy="2793201"/>
              </a:xfrm>
              <a:prstGeom prst="rect">
                <a:avLst/>
              </a:prstGeom>
            </p:spPr>
          </p:pic>
          <p:pic>
            <p:nvPicPr>
              <p:cNvPr id="24" name="Picture 23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0F3E1D3C-F7B7-4B66-89F9-E1E257C126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1" t="43352" r="21865" b="5879"/>
              <a:stretch/>
            </p:blipFill>
            <p:spPr>
              <a:xfrm>
                <a:off x="1512851" y="3878495"/>
                <a:ext cx="4841715" cy="2931902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AD676B-485C-40FE-AAC4-097DC17304F3}"/>
                </a:ext>
              </a:extLst>
            </p:cNvPr>
            <p:cNvSpPr txBox="1"/>
            <p:nvPr/>
          </p:nvSpPr>
          <p:spPr>
            <a:xfrm>
              <a:off x="365570" y="1129730"/>
              <a:ext cx="57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IDL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3F00E6-543C-40F1-9A7C-0B1400800C3D}"/>
                </a:ext>
              </a:extLst>
            </p:cNvPr>
            <p:cNvSpPr txBox="1"/>
            <p:nvPr/>
          </p:nvSpPr>
          <p:spPr>
            <a:xfrm>
              <a:off x="1531687" y="1134330"/>
              <a:ext cx="57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LDL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E8E66A-D53C-4C9E-BCAD-EDD9F9EC5B8E}"/>
                </a:ext>
              </a:extLst>
            </p:cNvPr>
            <p:cNvSpPr txBox="1"/>
            <p:nvPr/>
          </p:nvSpPr>
          <p:spPr>
            <a:xfrm>
              <a:off x="4788642" y="3862321"/>
              <a:ext cx="1907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Truncated LIPC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047D7FD-0E87-4ECA-A63D-FDE2FF94922F}"/>
                </a:ext>
              </a:extLst>
            </p:cNvPr>
            <p:cNvCxnSpPr>
              <a:stCxn id="28" idx="3"/>
              <a:endCxn id="29" idx="1"/>
            </p:cNvCxnSpPr>
            <p:nvPr/>
          </p:nvCxnSpPr>
          <p:spPr>
            <a:xfrm>
              <a:off x="940923" y="1314396"/>
              <a:ext cx="590764" cy="4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921ADC9E-CA16-4F10-A4E1-03CFC96ACCA5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2107040" y="1318996"/>
              <a:ext cx="677257" cy="478982"/>
            </a:xfrm>
            <a:prstGeom prst="curvedConnector3">
              <a:avLst>
                <a:gd name="adj1" fmla="val 106888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024897D1-9643-419A-971A-980FFE5736BA}"/>
                </a:ext>
              </a:extLst>
            </p:cNvPr>
            <p:cNvCxnSpPr>
              <a:cxnSpLocks/>
            </p:cNvCxnSpPr>
            <p:nvPr/>
          </p:nvCxnSpPr>
          <p:spPr>
            <a:xfrm>
              <a:off x="2127234" y="1318996"/>
              <a:ext cx="4042397" cy="701144"/>
            </a:xfrm>
            <a:prstGeom prst="curvedConnector3">
              <a:avLst>
                <a:gd name="adj1" fmla="val 5241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A2570E-98CA-48A7-8CFA-ED391D010CCE}"/>
                </a:ext>
              </a:extLst>
            </p:cNvPr>
            <p:cNvSpPr txBox="1"/>
            <p:nvPr/>
          </p:nvSpPr>
          <p:spPr>
            <a:xfrm>
              <a:off x="824504" y="1428646"/>
              <a:ext cx="1907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Full Length LIPC</a:t>
              </a:r>
            </a:p>
          </p:txBody>
        </p:sp>
        <p:pic>
          <p:nvPicPr>
            <p:cNvPr id="50" name="Picture 49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611651D8-8340-4228-A3D6-A272E1BED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" t="17663" r="2202" b="63782"/>
            <a:stretch/>
          </p:blipFill>
          <p:spPr>
            <a:xfrm>
              <a:off x="1512854" y="2438401"/>
              <a:ext cx="6118291" cy="1071655"/>
            </a:xfrm>
            <a:prstGeom prst="rect">
              <a:avLst/>
            </a:prstGeom>
          </p:spPr>
        </p:pic>
        <p:pic>
          <p:nvPicPr>
            <p:cNvPr id="51" name="Picture 50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0DC6734D-F502-4765-9C72-BE93E60BB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8" t="-3750" r="2202" b="63782"/>
            <a:stretch/>
          </p:blipFill>
          <p:spPr>
            <a:xfrm>
              <a:off x="3505200" y="1209451"/>
              <a:ext cx="4125945" cy="2308403"/>
            </a:xfrm>
            <a:prstGeom prst="rect">
              <a:avLst/>
            </a:prstGeom>
          </p:spPr>
        </p:pic>
        <p:pic>
          <p:nvPicPr>
            <p:cNvPr id="52" name="Picture 51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77ED31A4-FB9F-4D9E-8F1C-94B60F4BA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65" t="27184" r="57904" b="58879"/>
            <a:stretch/>
          </p:blipFill>
          <p:spPr>
            <a:xfrm>
              <a:off x="3331030" y="2992170"/>
              <a:ext cx="683716" cy="80498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711D1B-86DD-418D-850A-238FA4F3E68C}"/>
                </a:ext>
              </a:extLst>
            </p:cNvPr>
            <p:cNvSpPr/>
            <p:nvPr/>
          </p:nvSpPr>
          <p:spPr>
            <a:xfrm>
              <a:off x="4014746" y="3510056"/>
              <a:ext cx="3670568" cy="84573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15A58C-52C2-41FA-8E6C-9ED07B0C6C39}"/>
                </a:ext>
              </a:extLst>
            </p:cNvPr>
            <p:cNvSpPr/>
            <p:nvPr/>
          </p:nvSpPr>
          <p:spPr>
            <a:xfrm>
              <a:off x="365570" y="1083083"/>
              <a:ext cx="3139630" cy="135531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5EFE577-D261-4C86-ABF3-3F98925C8710}"/>
              </a:ext>
            </a:extLst>
          </p:cNvPr>
          <p:cNvSpPr txBox="1"/>
          <p:nvPr/>
        </p:nvSpPr>
        <p:spPr>
          <a:xfrm>
            <a:off x="3395609" y="5666065"/>
            <a:ext cx="255826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Progesterone Synthesis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B1A0416E-1074-4B85-B717-EA1F74BBA40B}"/>
              </a:ext>
            </a:extLst>
          </p:cNvPr>
          <p:cNvCxnSpPr>
            <a:cxnSpLocks/>
          </p:cNvCxnSpPr>
          <p:nvPr/>
        </p:nvCxnSpPr>
        <p:spPr>
          <a:xfrm rot="5400000">
            <a:off x="3352079" y="5576166"/>
            <a:ext cx="266859" cy="179798"/>
          </a:xfrm>
          <a:prstGeom prst="curvedConnector4">
            <a:avLst>
              <a:gd name="adj1" fmla="val -46200"/>
              <a:gd name="adj2" fmla="val 22714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48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How can we study LIPC?</a:t>
            </a:r>
          </a:p>
        </p:txBody>
      </p:sp>
      <p:pic>
        <p:nvPicPr>
          <p:cNvPr id="1026" name="Picture 2" descr="Image result for rats">
            <a:extLst>
              <a:ext uri="{FF2B5EF4-FFF2-40B4-BE49-F238E27FC236}">
                <a16:creationId xmlns:a16="http://schemas.microsoft.com/office/drawing/2014/main" id="{56C6230C-4824-4C8B-8F8D-5EDA7138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930"/>
            <a:ext cx="91440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5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CB8FA4-F26C-4482-83CD-E35F1651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2909" b="4008"/>
          <a:stretch/>
        </p:blipFill>
        <p:spPr>
          <a:xfrm>
            <a:off x="236307" y="893851"/>
            <a:ext cx="3467528" cy="584085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EC3C7-F026-4459-B99E-C095ADA0F791}"/>
              </a:ext>
            </a:extLst>
          </p:cNvPr>
          <p:cNvCxnSpPr>
            <a:cxnSpLocks/>
          </p:cNvCxnSpPr>
          <p:nvPr/>
        </p:nvCxnSpPr>
        <p:spPr>
          <a:xfrm flipH="1" flipV="1">
            <a:off x="3652463" y="4679879"/>
            <a:ext cx="5306601" cy="192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AE4F5-3CEF-44F2-90BA-DCE0024D19E6}"/>
              </a:ext>
            </a:extLst>
          </p:cNvPr>
          <p:cNvCxnSpPr>
            <a:cxnSpLocks/>
          </p:cNvCxnSpPr>
          <p:nvPr/>
        </p:nvCxnSpPr>
        <p:spPr>
          <a:xfrm flipH="1">
            <a:off x="3635214" y="2301412"/>
            <a:ext cx="5323851" cy="1604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Why are rats good for studying LIPC?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E69A0F-F0CC-41A2-A267-DEA495BBF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8" t="48911" r="4916" b="37465"/>
          <a:stretch/>
        </p:blipFill>
        <p:spPr>
          <a:xfrm>
            <a:off x="3981669" y="2301412"/>
            <a:ext cx="4977395" cy="25711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023CA2-53C7-417C-BE60-6B2D6A87F16F}"/>
              </a:ext>
            </a:extLst>
          </p:cNvPr>
          <p:cNvSpPr/>
          <p:nvPr/>
        </p:nvSpPr>
        <p:spPr>
          <a:xfrm>
            <a:off x="1977775" y="3893512"/>
            <a:ext cx="1674688" cy="7863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5FF077-1419-4483-9A7F-60B227201804}"/>
              </a:ext>
            </a:extLst>
          </p:cNvPr>
          <p:cNvCxnSpPr/>
          <p:nvPr/>
        </p:nvCxnSpPr>
        <p:spPr>
          <a:xfrm flipH="1">
            <a:off x="1977775" y="2301412"/>
            <a:ext cx="2003894" cy="1592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4C5E9-8819-4DCB-8F4C-A23C27245F97}"/>
              </a:ext>
            </a:extLst>
          </p:cNvPr>
          <p:cNvCxnSpPr>
            <a:cxnSpLocks/>
          </p:cNvCxnSpPr>
          <p:nvPr/>
        </p:nvCxnSpPr>
        <p:spPr>
          <a:xfrm flipH="1" flipV="1">
            <a:off x="1977775" y="4667622"/>
            <a:ext cx="2003894" cy="204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8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77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146" name="Picture 2" descr="Image result for ovarian tissue culture">
            <a:extLst>
              <a:ext uri="{FF2B5EF4-FFF2-40B4-BE49-F238E27FC236}">
                <a16:creationId xmlns:a16="http://schemas.microsoft.com/office/drawing/2014/main" id="{1F17A640-BD4D-4107-98AB-65B044621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0"/>
          <a:stretch/>
        </p:blipFill>
        <p:spPr bwMode="auto">
          <a:xfrm rot="5400000">
            <a:off x="2512767" y="216980"/>
            <a:ext cx="6848168" cy="64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4"/>
          <a:stretch/>
        </p:blipFill>
        <p:spPr>
          <a:xfrm flipH="1">
            <a:off x="-1" y="-181"/>
            <a:ext cx="9143771" cy="6848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0" y="240526"/>
            <a:ext cx="3604497" cy="2938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How can we study hepatic triacylglycerol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liapse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639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Hepatic Lipase Deficiency (HLD)?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EED194-AC7D-4691-B8E1-A0AB84078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27990"/>
              </p:ext>
            </p:extLst>
          </p:nvPr>
        </p:nvGraphicFramePr>
        <p:xfrm>
          <a:off x="240030" y="2806755"/>
          <a:ext cx="8622617" cy="34039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488333">
                  <a:extLst>
                    <a:ext uri="{9D8B030D-6E8A-4147-A177-3AD203B41FA5}">
                      <a16:colId xmlns:a16="http://schemas.microsoft.com/office/drawing/2014/main" val="4002034147"/>
                    </a:ext>
                  </a:extLst>
                </a:gridCol>
                <a:gridCol w="2368883">
                  <a:extLst>
                    <a:ext uri="{9D8B030D-6E8A-4147-A177-3AD203B41FA5}">
                      <a16:colId xmlns:a16="http://schemas.microsoft.com/office/drawing/2014/main" val="4002757086"/>
                    </a:ext>
                  </a:extLst>
                </a:gridCol>
                <a:gridCol w="2297632">
                  <a:extLst>
                    <a:ext uri="{9D8B030D-6E8A-4147-A177-3AD203B41FA5}">
                      <a16:colId xmlns:a16="http://schemas.microsoft.com/office/drawing/2014/main" val="3439618754"/>
                    </a:ext>
                  </a:extLst>
                </a:gridCol>
                <a:gridCol w="1467769">
                  <a:extLst>
                    <a:ext uri="{9D8B030D-6E8A-4147-A177-3AD203B41FA5}">
                      <a16:colId xmlns:a16="http://schemas.microsoft.com/office/drawing/2014/main" val="2230247106"/>
                    </a:ext>
                  </a:extLst>
                </a:gridCol>
              </a:tblGrid>
              <a:tr h="113465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Lipid</a:t>
                      </a:r>
                      <a:endParaRPr lang="en-US" sz="3200" b="1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Normal Levels</a:t>
                      </a:r>
                      <a:endParaRPr lang="en-US" sz="3200" b="1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Borderline High Levels</a:t>
                      </a:r>
                      <a:endParaRPr lang="en-US" sz="3200" b="1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High Levels</a:t>
                      </a:r>
                      <a:endParaRPr lang="en-US" sz="3200" b="1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extLst>
                  <a:ext uri="{0D108BD9-81ED-4DB2-BD59-A6C34878D82A}">
                    <a16:rowId xmlns:a16="http://schemas.microsoft.com/office/drawing/2014/main" val="1831910049"/>
                  </a:ext>
                </a:extLst>
              </a:tr>
              <a:tr h="113465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Triglycerides</a:t>
                      </a:r>
                      <a:endParaRPr lang="en-US" sz="3200" b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&lt;150 mg/dL</a:t>
                      </a:r>
                      <a:endParaRPr lang="en-US" sz="3200" b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150 - 199 mg/dL</a:t>
                      </a:r>
                      <a:endParaRPr lang="en-US" sz="3200" b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​&gt;500 mg/dL</a:t>
                      </a:r>
                      <a:endParaRPr lang="en-US" sz="3200" b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extLst>
                  <a:ext uri="{0D108BD9-81ED-4DB2-BD59-A6C34878D82A}">
                    <a16:rowId xmlns:a16="http://schemas.microsoft.com/office/drawing/2014/main" val="3159077266"/>
                  </a:ext>
                </a:extLst>
              </a:tr>
              <a:tr h="113465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Cholesterol</a:t>
                      </a:r>
                      <a:endParaRPr lang="en-US" sz="3200" b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&lt;200 mg/dL</a:t>
                      </a:r>
                      <a:endParaRPr lang="en-US" sz="3200" b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</a:rPr>
                        <a:t>200 - 239 mg/dL</a:t>
                      </a:r>
                      <a:endParaRPr lang="en-US" sz="3200" b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</a:rPr>
                        <a:t>&gt;240 mg/dL</a:t>
                      </a:r>
                      <a:endParaRPr lang="en-US" sz="3200" b="0" dirty="0">
                        <a:solidFill>
                          <a:srgbClr val="2A2A2A"/>
                        </a:solidFill>
                        <a:effectLst/>
                        <a:latin typeface="Cantarell"/>
                      </a:endParaRPr>
                    </a:p>
                  </a:txBody>
                  <a:tcPr marL="120707" marR="120707" marT="60354" marB="60354" anchor="ctr"/>
                </a:tc>
                <a:extLst>
                  <a:ext uri="{0D108BD9-81ED-4DB2-BD59-A6C34878D82A}">
                    <a16:rowId xmlns:a16="http://schemas.microsoft.com/office/drawing/2014/main" val="288809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46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057947"/>
          </a:xfrm>
        </p:spPr>
        <p:txBody>
          <a:bodyPr>
            <a:normAutofit/>
          </a:bodyPr>
          <a:lstStyle/>
          <a:p>
            <a:r>
              <a:rPr lang="en-US" dirty="0"/>
              <a:t>AIM 1: Identify differences between intracellular truncated LIPC and extracellular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603004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9116D6B-F800-4923-AA6A-D6F40293F1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225922" y="1423072"/>
            <a:ext cx="8692047" cy="11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057947"/>
          </a:xfrm>
        </p:spPr>
        <p:txBody>
          <a:bodyPr>
            <a:normAutofit/>
          </a:bodyPr>
          <a:lstStyle/>
          <a:p>
            <a:r>
              <a:rPr lang="en-US" dirty="0"/>
              <a:t>AIM 1: Identify differences between intracellular truncated LIPC and extracellular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591346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9116D6B-F800-4923-AA6A-D6F40293F1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225922" y="1423072"/>
            <a:ext cx="8692047" cy="11384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AE0185-1619-409D-95BF-4F39FCF2E961}"/>
              </a:ext>
            </a:extLst>
          </p:cNvPr>
          <p:cNvSpPr/>
          <p:nvPr/>
        </p:nvSpPr>
        <p:spPr>
          <a:xfrm>
            <a:off x="1029457" y="1477574"/>
            <a:ext cx="956789" cy="4602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45E64-6D06-4354-B127-886B0F1AEB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9"/>
          <a:stretch/>
        </p:blipFill>
        <p:spPr>
          <a:xfrm>
            <a:off x="263365" y="3079926"/>
            <a:ext cx="8617160" cy="2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0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057947"/>
          </a:xfrm>
        </p:spPr>
        <p:txBody>
          <a:bodyPr>
            <a:normAutofit/>
          </a:bodyPr>
          <a:lstStyle/>
          <a:p>
            <a:r>
              <a:rPr lang="en-US" dirty="0"/>
              <a:t>AIM 1: Identify differences between intracellular truncated LIPC and extracellular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923653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9116D6B-F800-4923-AA6A-D6F40293F1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225922" y="1423072"/>
            <a:ext cx="8692047" cy="11384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DA7A61-2581-439E-9DE4-63F52337E1BE}"/>
              </a:ext>
            </a:extLst>
          </p:cNvPr>
          <p:cNvSpPr/>
          <p:nvPr/>
        </p:nvSpPr>
        <p:spPr>
          <a:xfrm>
            <a:off x="1029457" y="1477574"/>
            <a:ext cx="956789" cy="4602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gfp11 recombinant protein">
            <a:extLst>
              <a:ext uri="{FF2B5EF4-FFF2-40B4-BE49-F238E27FC236}">
                <a16:creationId xmlns:a16="http://schemas.microsoft.com/office/drawing/2014/main" id="{98E40868-9906-4852-8045-F5C0E3353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6"/>
          <a:stretch/>
        </p:blipFill>
        <p:spPr bwMode="auto">
          <a:xfrm>
            <a:off x="466283" y="3046402"/>
            <a:ext cx="8096250" cy="21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057947"/>
          </a:xfrm>
        </p:spPr>
        <p:txBody>
          <a:bodyPr>
            <a:normAutofit/>
          </a:bodyPr>
          <a:lstStyle/>
          <a:p>
            <a:r>
              <a:rPr lang="en-US" dirty="0"/>
              <a:t>AIM 1: Identify differences between intracellular truncated LIPC and extracellular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858446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Image result for fluorescence microscopy">
            <a:extLst>
              <a:ext uri="{FF2B5EF4-FFF2-40B4-BE49-F238E27FC236}">
                <a16:creationId xmlns:a16="http://schemas.microsoft.com/office/drawing/2014/main" id="{503605FF-D115-4881-BCA8-F9090704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0" y="1423073"/>
            <a:ext cx="5558119" cy="41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292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057947"/>
          </a:xfrm>
        </p:spPr>
        <p:txBody>
          <a:bodyPr>
            <a:normAutofit/>
          </a:bodyPr>
          <a:lstStyle/>
          <a:p>
            <a:r>
              <a:rPr lang="en-US" dirty="0"/>
              <a:t>AIM 1: Identify differences between intracellular truncated LIPC and extracellular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D13BA8-6ABB-4110-A875-9C3599B81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768187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258768-B192-4C82-9EBC-6D2A6CC703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r="5165" b="34265"/>
          <a:stretch/>
        </p:blipFill>
        <p:spPr>
          <a:xfrm>
            <a:off x="1009644" y="1284325"/>
            <a:ext cx="7124712" cy="28195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7DC9EF-81AE-4EEB-8F3A-41A9455DB82A}"/>
              </a:ext>
            </a:extLst>
          </p:cNvPr>
          <p:cNvSpPr txBox="1"/>
          <p:nvPr/>
        </p:nvSpPr>
        <p:spPr>
          <a:xfrm>
            <a:off x="263420" y="4876800"/>
            <a:ext cx="861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Change in LIPC activity or progesterone levels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89876-0272-41D0-ABE2-4CCCF1370E31}"/>
              </a:ext>
            </a:extLst>
          </p:cNvPr>
          <p:cNvCxnSpPr>
            <a:cxnSpLocks/>
          </p:cNvCxnSpPr>
          <p:nvPr/>
        </p:nvCxnSpPr>
        <p:spPr>
          <a:xfrm>
            <a:off x="2010814" y="3238827"/>
            <a:ext cx="0" cy="16379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062AB-EBBD-4E2D-BC2A-37CED5EBB805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572000" y="4057813"/>
            <a:ext cx="1" cy="8189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42556D-CE7F-47FE-A4DE-988C91D220DF}"/>
              </a:ext>
            </a:extLst>
          </p:cNvPr>
          <p:cNvCxnSpPr>
            <a:cxnSpLocks/>
          </p:cNvCxnSpPr>
          <p:nvPr/>
        </p:nvCxnSpPr>
        <p:spPr>
          <a:xfrm>
            <a:off x="7086054" y="3742330"/>
            <a:ext cx="0" cy="1134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1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955001"/>
          </a:xfrm>
        </p:spPr>
        <p:txBody>
          <a:bodyPr>
            <a:normAutofit fontScale="90000"/>
          </a:bodyPr>
          <a:lstStyle/>
          <a:p>
            <a:r>
              <a:rPr lang="en-US" dirty="0"/>
              <a:t>AIM 2: RNA-seq for altered gene expression in the ovary when LIPC is mutated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80303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FD8AE29-B05F-4A19-999C-7F75FB3D34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r="5165"/>
          <a:stretch/>
        </p:blipFill>
        <p:spPr>
          <a:xfrm>
            <a:off x="1009644" y="1284325"/>
            <a:ext cx="7124712" cy="428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F1DCF7-BF38-47E1-8B1B-3A4A7C3A5D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75335" r="69157" b="6603"/>
          <a:stretch/>
        </p:blipFill>
        <p:spPr>
          <a:xfrm>
            <a:off x="1012946" y="4513718"/>
            <a:ext cx="2051383" cy="7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4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955001"/>
          </a:xfrm>
        </p:spPr>
        <p:txBody>
          <a:bodyPr>
            <a:normAutofit fontScale="90000"/>
          </a:bodyPr>
          <a:lstStyle/>
          <a:p>
            <a:r>
              <a:rPr lang="en-US" dirty="0"/>
              <a:t>AIM 2: RNA-seq for altered gene expression in the ovary when LIPC is mutated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/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131F945-52DF-4AF6-99F3-8CD25516986E}"/>
              </a:ext>
            </a:extLst>
          </p:cNvPr>
          <p:cNvGrpSpPr/>
          <p:nvPr/>
        </p:nvGrpSpPr>
        <p:grpSpPr>
          <a:xfrm>
            <a:off x="1009644" y="1564271"/>
            <a:ext cx="7124712" cy="774732"/>
            <a:chOff x="889901" y="1572856"/>
            <a:chExt cx="7124712" cy="7747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0F1D2F-4BF2-4452-822B-0BC5D36C6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5165" b="6603"/>
            <a:stretch/>
          </p:blipFill>
          <p:spPr>
            <a:xfrm>
              <a:off x="889901" y="1572858"/>
              <a:ext cx="7124712" cy="77473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AEA6A3-B4BB-47AF-87E9-8975CAAFE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71650" b="6603"/>
            <a:stretch/>
          </p:blipFill>
          <p:spPr>
            <a:xfrm>
              <a:off x="890260" y="1572856"/>
              <a:ext cx="1853721" cy="77473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F5BF54-2F75-4B4B-BB74-33776616D9F2}"/>
              </a:ext>
            </a:extLst>
          </p:cNvPr>
          <p:cNvSpPr txBox="1"/>
          <p:nvPr/>
        </p:nvSpPr>
        <p:spPr>
          <a:xfrm>
            <a:off x="1045029" y="1194939"/>
            <a:ext cx="192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Wildtype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33B0F-B121-4AD9-B9F4-94742A7574AD}"/>
              </a:ext>
            </a:extLst>
          </p:cNvPr>
          <p:cNvSpPr txBox="1"/>
          <p:nvPr/>
        </p:nvSpPr>
        <p:spPr>
          <a:xfrm>
            <a:off x="3452133" y="1194939"/>
            <a:ext cx="223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Length LIPC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D414-DDCB-4E05-8FB9-F8702EB1A4F2}"/>
              </a:ext>
            </a:extLst>
          </p:cNvPr>
          <p:cNvSpPr txBox="1"/>
          <p:nvPr/>
        </p:nvSpPr>
        <p:spPr>
          <a:xfrm>
            <a:off x="5954486" y="1194939"/>
            <a:ext cx="231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Truncated LIPC Only</a:t>
            </a:r>
          </a:p>
        </p:txBody>
      </p:sp>
    </p:spTree>
    <p:extLst>
      <p:ext uri="{BB962C8B-B14F-4D97-AF65-F5344CB8AC3E}">
        <p14:creationId xmlns:p14="http://schemas.microsoft.com/office/powerpoint/2010/main" val="283808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955001"/>
          </a:xfrm>
        </p:spPr>
        <p:txBody>
          <a:bodyPr>
            <a:normAutofit fontScale="90000"/>
          </a:bodyPr>
          <a:lstStyle/>
          <a:p>
            <a:r>
              <a:rPr lang="en-US" dirty="0"/>
              <a:t>AIM 2: RNA-seq for altered gene expression in the ovary when LIPC is mutated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681872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131F945-52DF-4AF6-99F3-8CD25516986E}"/>
              </a:ext>
            </a:extLst>
          </p:cNvPr>
          <p:cNvGrpSpPr/>
          <p:nvPr/>
        </p:nvGrpSpPr>
        <p:grpSpPr>
          <a:xfrm>
            <a:off x="1009644" y="1564271"/>
            <a:ext cx="7124712" cy="774732"/>
            <a:chOff x="889901" y="1572856"/>
            <a:chExt cx="7124712" cy="7747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0F1D2F-4BF2-4452-822B-0BC5D36C6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5165" b="6603"/>
            <a:stretch/>
          </p:blipFill>
          <p:spPr>
            <a:xfrm>
              <a:off x="889901" y="1572858"/>
              <a:ext cx="7124712" cy="77473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AEA6A3-B4BB-47AF-87E9-8975CAAFE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71650" b="6603"/>
            <a:stretch/>
          </p:blipFill>
          <p:spPr>
            <a:xfrm>
              <a:off x="890260" y="1572856"/>
              <a:ext cx="1853721" cy="77473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1F5BF54-2F75-4B4B-BB74-33776616D9F2}"/>
              </a:ext>
            </a:extLst>
          </p:cNvPr>
          <p:cNvSpPr txBox="1"/>
          <p:nvPr/>
        </p:nvSpPr>
        <p:spPr>
          <a:xfrm>
            <a:off x="1045029" y="1194939"/>
            <a:ext cx="192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Wildtype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33B0F-B121-4AD9-B9F4-94742A7574AD}"/>
              </a:ext>
            </a:extLst>
          </p:cNvPr>
          <p:cNvSpPr txBox="1"/>
          <p:nvPr/>
        </p:nvSpPr>
        <p:spPr>
          <a:xfrm>
            <a:off x="3452133" y="1194939"/>
            <a:ext cx="223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Length LIPC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D414-DDCB-4E05-8FB9-F8702EB1A4F2}"/>
              </a:ext>
            </a:extLst>
          </p:cNvPr>
          <p:cNvSpPr txBox="1"/>
          <p:nvPr/>
        </p:nvSpPr>
        <p:spPr>
          <a:xfrm>
            <a:off x="5954486" y="1194939"/>
            <a:ext cx="231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Truncated LIPC Only</a:t>
            </a:r>
          </a:p>
        </p:txBody>
      </p:sp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88796B0-32C6-47DB-8D76-CF78E79B78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"/>
          <a:stretch/>
        </p:blipFill>
        <p:spPr>
          <a:xfrm>
            <a:off x="2512899" y="2464189"/>
            <a:ext cx="4118201" cy="3159527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C72C5A8-7D7D-4D26-B81F-A19AFD08DD4C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2308418" y="1967446"/>
            <a:ext cx="562045" cy="130515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26DA58-6DB6-45FA-BFC2-4FE27B28E9AA}"/>
              </a:ext>
            </a:extLst>
          </p:cNvPr>
          <p:cNvCxnSpPr>
            <a:cxnSpLocks/>
          </p:cNvCxnSpPr>
          <p:nvPr/>
        </p:nvCxnSpPr>
        <p:spPr>
          <a:xfrm>
            <a:off x="4571999" y="2214043"/>
            <a:ext cx="1" cy="2338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F603A80-EACE-4E25-8777-6EB94567A4EF}"/>
              </a:ext>
            </a:extLst>
          </p:cNvPr>
          <p:cNvCxnSpPr>
            <a:cxnSpLocks/>
          </p:cNvCxnSpPr>
          <p:nvPr/>
        </p:nvCxnSpPr>
        <p:spPr>
          <a:xfrm rot="5400000">
            <a:off x="6273536" y="1967446"/>
            <a:ext cx="562045" cy="130515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23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955001"/>
          </a:xfrm>
        </p:spPr>
        <p:txBody>
          <a:bodyPr>
            <a:normAutofit fontScale="90000"/>
          </a:bodyPr>
          <a:lstStyle/>
          <a:p>
            <a:r>
              <a:rPr lang="en-US" dirty="0"/>
              <a:t>AIM 2: RNA-seq for altered gene expression in the ovary when LIPC is mutated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FC347-EC0E-4DE7-BEE6-3360191F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777674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99859A-A79B-4F20-B5C2-5AF20BEEF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631643"/>
              </p:ext>
            </p:extLst>
          </p:nvPr>
        </p:nvGraphicFramePr>
        <p:xfrm>
          <a:off x="5943600" y="1320127"/>
          <a:ext cx="3200400" cy="431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FB5D14-6BF2-4F47-BB9A-50F0745AC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080991"/>
              </p:ext>
            </p:extLst>
          </p:nvPr>
        </p:nvGraphicFramePr>
        <p:xfrm>
          <a:off x="2971800" y="1320127"/>
          <a:ext cx="3200400" cy="431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5D9267-FF8C-44A1-AF4B-D260B4B1B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514393"/>
              </p:ext>
            </p:extLst>
          </p:nvPr>
        </p:nvGraphicFramePr>
        <p:xfrm>
          <a:off x="0" y="1320126"/>
          <a:ext cx="3200400" cy="431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10161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275949"/>
          </a:xfrm>
        </p:spPr>
        <p:txBody>
          <a:bodyPr>
            <a:normAutofit/>
          </a:bodyPr>
          <a:lstStyle/>
          <a:p>
            <a:r>
              <a:rPr lang="en-US" dirty="0"/>
              <a:t>AIM 3: Analyze proteins that interact with both forms of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5CCE08-65A1-4E78-A9F9-D933BCAFC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122731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8ED4E7A-8B9A-457F-A23D-2744E49662B2}"/>
              </a:ext>
            </a:extLst>
          </p:cNvPr>
          <p:cNvGrpSpPr/>
          <p:nvPr/>
        </p:nvGrpSpPr>
        <p:grpSpPr>
          <a:xfrm>
            <a:off x="1172935" y="1534886"/>
            <a:ext cx="6798129" cy="4017017"/>
            <a:chOff x="1009644" y="1284325"/>
            <a:chExt cx="7124712" cy="42893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11D1CD-F089-43D9-AEB4-8E38225B6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r="5165"/>
            <a:stretch/>
          </p:blipFill>
          <p:spPr>
            <a:xfrm>
              <a:off x="1009644" y="1284325"/>
              <a:ext cx="7124712" cy="4289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32D7BE-F023-4F15-9FBD-9C461DFC2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1012946" y="4513718"/>
              <a:ext cx="2051383" cy="774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9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AC6A02-0C15-41AF-BB70-631D0D897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1"/>
          <a:stretch/>
        </p:blipFill>
        <p:spPr>
          <a:xfrm>
            <a:off x="0" y="1604816"/>
            <a:ext cx="9144000" cy="52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What causes Hepatic Lipase Deficiency?</a:t>
            </a:r>
          </a:p>
        </p:txBody>
      </p:sp>
    </p:spTree>
    <p:extLst>
      <p:ext uri="{BB962C8B-B14F-4D97-AF65-F5344CB8AC3E}">
        <p14:creationId xmlns:p14="http://schemas.microsoft.com/office/powerpoint/2010/main" val="373772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275949"/>
          </a:xfrm>
        </p:spPr>
        <p:txBody>
          <a:bodyPr>
            <a:normAutofit/>
          </a:bodyPr>
          <a:lstStyle/>
          <a:p>
            <a:r>
              <a:rPr lang="en-US" dirty="0"/>
              <a:t>AIM 3: Analyze proteins that interact with both forms of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5CCE08-65A1-4E78-A9F9-D933BCAFC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902414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DC183DF-6FCC-4F2E-B51A-8338C937B2CB}"/>
              </a:ext>
            </a:extLst>
          </p:cNvPr>
          <p:cNvGrpSpPr/>
          <p:nvPr/>
        </p:nvGrpSpPr>
        <p:grpSpPr>
          <a:xfrm>
            <a:off x="2345871" y="1598867"/>
            <a:ext cx="6798129" cy="4017017"/>
            <a:chOff x="1009644" y="1284325"/>
            <a:chExt cx="7124712" cy="4289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4AF3F9-55FB-4460-A9BB-212636CE1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r="5165"/>
            <a:stretch/>
          </p:blipFill>
          <p:spPr>
            <a:xfrm>
              <a:off x="1009644" y="1284325"/>
              <a:ext cx="7124712" cy="4289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B91D01-95B8-40FC-8CF8-E7CF6D205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1012946" y="4513718"/>
              <a:ext cx="2051383" cy="77473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92E773-C4C9-4210-9BDB-9A7977AA4664}"/>
              </a:ext>
            </a:extLst>
          </p:cNvPr>
          <p:cNvGrpSpPr/>
          <p:nvPr/>
        </p:nvGrpSpPr>
        <p:grpSpPr>
          <a:xfrm>
            <a:off x="159338" y="1598866"/>
            <a:ext cx="1960502" cy="4017017"/>
            <a:chOff x="241382" y="1598867"/>
            <a:chExt cx="1960502" cy="40170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A18A67-DB39-46D4-B4D1-7B10CE52627B}"/>
                </a:ext>
              </a:extLst>
            </p:cNvPr>
            <p:cNvGrpSpPr/>
            <p:nvPr/>
          </p:nvGrpSpPr>
          <p:grpSpPr>
            <a:xfrm>
              <a:off x="241382" y="1598867"/>
              <a:ext cx="1960502" cy="4017017"/>
              <a:chOff x="454478" y="1556658"/>
              <a:chExt cx="1960502" cy="40170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23AE969-E592-4CBF-AFDA-19AE205D12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9" r="69156"/>
              <a:stretch/>
            </p:blipFill>
            <p:spPr>
              <a:xfrm>
                <a:off x="454478" y="1556658"/>
                <a:ext cx="1957352" cy="401701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289957F-5141-4668-B881-B7BCC9554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9" t="75335" r="69157" b="6603"/>
              <a:stretch/>
            </p:blipFill>
            <p:spPr>
              <a:xfrm>
                <a:off x="457628" y="4581015"/>
                <a:ext cx="1957352" cy="72554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6F4A93-37BF-4F49-8C9C-FB8A460025B0}"/>
                </a:ext>
              </a:extLst>
            </p:cNvPr>
            <p:cNvSpPr txBox="1"/>
            <p:nvPr/>
          </p:nvSpPr>
          <p:spPr>
            <a:xfrm>
              <a:off x="242957" y="3004458"/>
              <a:ext cx="1957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SILAM Rat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04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275949"/>
          </a:xfrm>
        </p:spPr>
        <p:txBody>
          <a:bodyPr>
            <a:normAutofit/>
          </a:bodyPr>
          <a:lstStyle/>
          <a:p>
            <a:r>
              <a:rPr lang="en-US" dirty="0"/>
              <a:t>AIM 3: Analyze proteins that interact with both forms of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5CCE08-65A1-4E78-A9F9-D933BCAFC04F}"/>
              </a:ext>
            </a:extLst>
          </p:cNvPr>
          <p:cNvGraphicFramePr/>
          <p:nvPr/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4EDDE-3AD3-47DB-BEE3-4E0A4DAB0B05}"/>
              </a:ext>
            </a:extLst>
          </p:cNvPr>
          <p:cNvGrpSpPr/>
          <p:nvPr/>
        </p:nvGrpSpPr>
        <p:grpSpPr>
          <a:xfrm>
            <a:off x="81244" y="1873490"/>
            <a:ext cx="8981512" cy="725543"/>
            <a:chOff x="162488" y="4623223"/>
            <a:chExt cx="8981512" cy="725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9758CC-77A3-44C7-90B3-3D94D2A8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289" r="5165" b="6649"/>
            <a:stretch/>
          </p:blipFill>
          <p:spPr>
            <a:xfrm>
              <a:off x="2345871" y="4623224"/>
              <a:ext cx="6798129" cy="7255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49B0A4-DDF5-4EC6-8E1D-BABBEE592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2349022" y="4623224"/>
              <a:ext cx="1957352" cy="7255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500E03-3F94-4991-B1F4-1A60C5C1F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162488" y="4623223"/>
              <a:ext cx="1957352" cy="7255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13CB7F-747E-49FE-AE74-779A3CC2E11F}"/>
              </a:ext>
            </a:extLst>
          </p:cNvPr>
          <p:cNvSpPr txBox="1"/>
          <p:nvPr/>
        </p:nvSpPr>
        <p:spPr>
          <a:xfrm>
            <a:off x="41170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SILAM Rat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AD575-2F5B-4BA5-8B7A-F687376850B1}"/>
              </a:ext>
            </a:extLst>
          </p:cNvPr>
          <p:cNvSpPr txBox="1"/>
          <p:nvPr/>
        </p:nvSpPr>
        <p:spPr>
          <a:xfrm>
            <a:off x="2224553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Wildtype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9111D-B5DA-4583-86EF-D1F543843112}"/>
              </a:ext>
            </a:extLst>
          </p:cNvPr>
          <p:cNvSpPr txBox="1"/>
          <p:nvPr/>
        </p:nvSpPr>
        <p:spPr>
          <a:xfrm>
            <a:off x="4592585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Length LIPC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D25E1-16EB-4C99-8278-3A7BAE4731E7}"/>
              </a:ext>
            </a:extLst>
          </p:cNvPr>
          <p:cNvSpPr txBox="1"/>
          <p:nvPr/>
        </p:nvSpPr>
        <p:spPr>
          <a:xfrm>
            <a:off x="7105404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Truncated LIPC</a:t>
            </a:r>
          </a:p>
        </p:txBody>
      </p:sp>
    </p:spTree>
    <p:extLst>
      <p:ext uri="{BB962C8B-B14F-4D97-AF65-F5344CB8AC3E}">
        <p14:creationId xmlns:p14="http://schemas.microsoft.com/office/powerpoint/2010/main" val="3788645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275949"/>
          </a:xfrm>
        </p:spPr>
        <p:txBody>
          <a:bodyPr>
            <a:normAutofit/>
          </a:bodyPr>
          <a:lstStyle/>
          <a:p>
            <a:r>
              <a:rPr lang="en-US" dirty="0"/>
              <a:t>AIM 3: Analyze proteins that interact with both forms of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5CCE08-65A1-4E78-A9F9-D933BCAFC04F}"/>
              </a:ext>
            </a:extLst>
          </p:cNvPr>
          <p:cNvGraphicFramePr/>
          <p:nvPr/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4EDDE-3AD3-47DB-BEE3-4E0A4DAB0B05}"/>
              </a:ext>
            </a:extLst>
          </p:cNvPr>
          <p:cNvGrpSpPr/>
          <p:nvPr/>
        </p:nvGrpSpPr>
        <p:grpSpPr>
          <a:xfrm>
            <a:off x="81244" y="1873490"/>
            <a:ext cx="8981512" cy="725543"/>
            <a:chOff x="162488" y="4623223"/>
            <a:chExt cx="8981512" cy="725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9758CC-77A3-44C7-90B3-3D94D2A8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289" r="5165" b="6649"/>
            <a:stretch/>
          </p:blipFill>
          <p:spPr>
            <a:xfrm>
              <a:off x="2345871" y="4623224"/>
              <a:ext cx="6798129" cy="7255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49B0A4-DDF5-4EC6-8E1D-BABBEE592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2349022" y="4623224"/>
              <a:ext cx="1957352" cy="7255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500E03-3F94-4991-B1F4-1A60C5C1F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162488" y="4623223"/>
              <a:ext cx="1957352" cy="7255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13CB7F-747E-49FE-AE74-779A3CC2E11F}"/>
              </a:ext>
            </a:extLst>
          </p:cNvPr>
          <p:cNvSpPr txBox="1"/>
          <p:nvPr/>
        </p:nvSpPr>
        <p:spPr>
          <a:xfrm>
            <a:off x="41170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SILAM Rat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AD575-2F5B-4BA5-8B7A-F687376850B1}"/>
              </a:ext>
            </a:extLst>
          </p:cNvPr>
          <p:cNvSpPr txBox="1"/>
          <p:nvPr/>
        </p:nvSpPr>
        <p:spPr>
          <a:xfrm>
            <a:off x="2224553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Wildtype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9111D-B5DA-4583-86EF-D1F543843112}"/>
              </a:ext>
            </a:extLst>
          </p:cNvPr>
          <p:cNvSpPr txBox="1"/>
          <p:nvPr/>
        </p:nvSpPr>
        <p:spPr>
          <a:xfrm>
            <a:off x="4592585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Length LIPC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D25E1-16EB-4C99-8278-3A7BAE4731E7}"/>
              </a:ext>
            </a:extLst>
          </p:cNvPr>
          <p:cNvSpPr txBox="1"/>
          <p:nvPr/>
        </p:nvSpPr>
        <p:spPr>
          <a:xfrm>
            <a:off x="7105404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Truncated LIPC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CB2472-CC82-4F1B-A2EB-AE3FB954AE56}"/>
              </a:ext>
            </a:extLst>
          </p:cNvPr>
          <p:cNvCxnSpPr>
            <a:cxnSpLocks/>
          </p:cNvCxnSpPr>
          <p:nvPr/>
        </p:nvCxnSpPr>
        <p:spPr>
          <a:xfrm>
            <a:off x="3246454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E2F99C-1FF4-4A44-8C37-0A0C0EA25BA7}"/>
              </a:ext>
            </a:extLst>
          </p:cNvPr>
          <p:cNvCxnSpPr>
            <a:cxnSpLocks/>
          </p:cNvCxnSpPr>
          <p:nvPr/>
        </p:nvCxnSpPr>
        <p:spPr>
          <a:xfrm>
            <a:off x="8150468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D45527-71E9-463D-B589-3EB6CA26E9D8}"/>
              </a:ext>
            </a:extLst>
          </p:cNvPr>
          <p:cNvCxnSpPr>
            <a:cxnSpLocks/>
          </p:cNvCxnSpPr>
          <p:nvPr/>
        </p:nvCxnSpPr>
        <p:spPr>
          <a:xfrm>
            <a:off x="5717511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CEB186-3F03-44FC-B757-E3DE327C9E3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59920" y="2599032"/>
            <a:ext cx="2075166" cy="623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66923E-6DEB-4A23-A849-50F52702E533}"/>
              </a:ext>
            </a:extLst>
          </p:cNvPr>
          <p:cNvCxnSpPr>
            <a:cxnSpLocks/>
          </p:cNvCxnSpPr>
          <p:nvPr/>
        </p:nvCxnSpPr>
        <p:spPr>
          <a:xfrm>
            <a:off x="1039883" y="2599032"/>
            <a:ext cx="4577146" cy="623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B23FBC-4A0A-43DA-9E6E-953AED52516E}"/>
              </a:ext>
            </a:extLst>
          </p:cNvPr>
          <p:cNvCxnSpPr>
            <a:cxnSpLocks/>
          </p:cNvCxnSpPr>
          <p:nvPr/>
        </p:nvCxnSpPr>
        <p:spPr>
          <a:xfrm>
            <a:off x="1059920" y="2599032"/>
            <a:ext cx="6870323" cy="585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E5302E-2D42-46C1-B927-1A4FEC5ED6D5}"/>
              </a:ext>
            </a:extLst>
          </p:cNvPr>
          <p:cNvSpPr txBox="1"/>
          <p:nvPr/>
        </p:nvSpPr>
        <p:spPr>
          <a:xfrm>
            <a:off x="2748643" y="3324575"/>
            <a:ext cx="55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 Lysates with SILAM Lysate</a:t>
            </a:r>
          </a:p>
        </p:txBody>
      </p:sp>
    </p:spTree>
    <p:extLst>
      <p:ext uri="{BB962C8B-B14F-4D97-AF65-F5344CB8AC3E}">
        <p14:creationId xmlns:p14="http://schemas.microsoft.com/office/powerpoint/2010/main" val="1257080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275949"/>
          </a:xfrm>
        </p:spPr>
        <p:txBody>
          <a:bodyPr>
            <a:normAutofit/>
          </a:bodyPr>
          <a:lstStyle/>
          <a:p>
            <a:r>
              <a:rPr lang="en-US" dirty="0"/>
              <a:t>AIM 3: Analyze proteins that interact with both forms of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5CCE08-65A1-4E78-A9F9-D933BCAFC04F}"/>
              </a:ext>
            </a:extLst>
          </p:cNvPr>
          <p:cNvGraphicFramePr/>
          <p:nvPr/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4EDDE-3AD3-47DB-BEE3-4E0A4DAB0B05}"/>
              </a:ext>
            </a:extLst>
          </p:cNvPr>
          <p:cNvGrpSpPr/>
          <p:nvPr/>
        </p:nvGrpSpPr>
        <p:grpSpPr>
          <a:xfrm>
            <a:off x="81244" y="1873490"/>
            <a:ext cx="8981512" cy="725543"/>
            <a:chOff x="162488" y="4623223"/>
            <a:chExt cx="8981512" cy="725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9758CC-77A3-44C7-90B3-3D94D2A8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289" r="5165" b="6649"/>
            <a:stretch/>
          </p:blipFill>
          <p:spPr>
            <a:xfrm>
              <a:off x="2345871" y="4623224"/>
              <a:ext cx="6798129" cy="7255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49B0A4-DDF5-4EC6-8E1D-BABBEE592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2349022" y="4623224"/>
              <a:ext cx="1957352" cy="7255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500E03-3F94-4991-B1F4-1A60C5C1F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162488" y="4623223"/>
              <a:ext cx="1957352" cy="7255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13CB7F-747E-49FE-AE74-779A3CC2E11F}"/>
              </a:ext>
            </a:extLst>
          </p:cNvPr>
          <p:cNvSpPr txBox="1"/>
          <p:nvPr/>
        </p:nvSpPr>
        <p:spPr>
          <a:xfrm>
            <a:off x="41170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SILAM Rat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AD575-2F5B-4BA5-8B7A-F687376850B1}"/>
              </a:ext>
            </a:extLst>
          </p:cNvPr>
          <p:cNvSpPr txBox="1"/>
          <p:nvPr/>
        </p:nvSpPr>
        <p:spPr>
          <a:xfrm>
            <a:off x="2224553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Wildtype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9111D-B5DA-4583-86EF-D1F543843112}"/>
              </a:ext>
            </a:extLst>
          </p:cNvPr>
          <p:cNvSpPr txBox="1"/>
          <p:nvPr/>
        </p:nvSpPr>
        <p:spPr>
          <a:xfrm>
            <a:off x="4592585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Length LIPC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D25E1-16EB-4C99-8278-3A7BAE4731E7}"/>
              </a:ext>
            </a:extLst>
          </p:cNvPr>
          <p:cNvSpPr txBox="1"/>
          <p:nvPr/>
        </p:nvSpPr>
        <p:spPr>
          <a:xfrm>
            <a:off x="7105404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Truncated LIPC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CB2472-CC82-4F1B-A2EB-AE3FB954AE56}"/>
              </a:ext>
            </a:extLst>
          </p:cNvPr>
          <p:cNvCxnSpPr>
            <a:cxnSpLocks/>
          </p:cNvCxnSpPr>
          <p:nvPr/>
        </p:nvCxnSpPr>
        <p:spPr>
          <a:xfrm>
            <a:off x="3246454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E2F99C-1FF4-4A44-8C37-0A0C0EA25BA7}"/>
              </a:ext>
            </a:extLst>
          </p:cNvPr>
          <p:cNvCxnSpPr>
            <a:cxnSpLocks/>
          </p:cNvCxnSpPr>
          <p:nvPr/>
        </p:nvCxnSpPr>
        <p:spPr>
          <a:xfrm>
            <a:off x="8150468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D45527-71E9-463D-B589-3EB6CA26E9D8}"/>
              </a:ext>
            </a:extLst>
          </p:cNvPr>
          <p:cNvCxnSpPr>
            <a:cxnSpLocks/>
          </p:cNvCxnSpPr>
          <p:nvPr/>
        </p:nvCxnSpPr>
        <p:spPr>
          <a:xfrm>
            <a:off x="5717511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CEB186-3F03-44FC-B757-E3DE327C9E3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59920" y="2599032"/>
            <a:ext cx="2075166" cy="623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66923E-6DEB-4A23-A849-50F52702E533}"/>
              </a:ext>
            </a:extLst>
          </p:cNvPr>
          <p:cNvCxnSpPr>
            <a:cxnSpLocks/>
          </p:cNvCxnSpPr>
          <p:nvPr/>
        </p:nvCxnSpPr>
        <p:spPr>
          <a:xfrm>
            <a:off x="1039883" y="2599032"/>
            <a:ext cx="4577146" cy="623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B23FBC-4A0A-43DA-9E6E-953AED52516E}"/>
              </a:ext>
            </a:extLst>
          </p:cNvPr>
          <p:cNvCxnSpPr>
            <a:cxnSpLocks/>
          </p:cNvCxnSpPr>
          <p:nvPr/>
        </p:nvCxnSpPr>
        <p:spPr>
          <a:xfrm>
            <a:off x="1059920" y="2599032"/>
            <a:ext cx="6870323" cy="585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E5302E-2D42-46C1-B927-1A4FEC5ED6D5}"/>
              </a:ext>
            </a:extLst>
          </p:cNvPr>
          <p:cNvSpPr txBox="1"/>
          <p:nvPr/>
        </p:nvSpPr>
        <p:spPr>
          <a:xfrm>
            <a:off x="2748643" y="3324575"/>
            <a:ext cx="55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 Lysates with SILAM Lysate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ECA57D-8240-4215-9AC6-803903CE373B}"/>
              </a:ext>
            </a:extLst>
          </p:cNvPr>
          <p:cNvCxnSpPr>
            <a:cxnSpLocks/>
          </p:cNvCxnSpPr>
          <p:nvPr/>
        </p:nvCxnSpPr>
        <p:spPr>
          <a:xfrm>
            <a:off x="3180066" y="377469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66B73B-0779-495D-8F95-8DC83C3C4CCA}"/>
              </a:ext>
            </a:extLst>
          </p:cNvPr>
          <p:cNvCxnSpPr>
            <a:cxnSpLocks/>
          </p:cNvCxnSpPr>
          <p:nvPr/>
        </p:nvCxnSpPr>
        <p:spPr>
          <a:xfrm>
            <a:off x="8084080" y="377469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08BF07-3D2C-495A-9203-DF51891233B1}"/>
              </a:ext>
            </a:extLst>
          </p:cNvPr>
          <p:cNvCxnSpPr>
            <a:cxnSpLocks/>
          </p:cNvCxnSpPr>
          <p:nvPr/>
        </p:nvCxnSpPr>
        <p:spPr>
          <a:xfrm>
            <a:off x="5651123" y="377469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FC15EF6-F91E-4B5A-AB7B-92C3E04B7D3A}"/>
              </a:ext>
            </a:extLst>
          </p:cNvPr>
          <p:cNvSpPr txBox="1"/>
          <p:nvPr/>
        </p:nvSpPr>
        <p:spPr>
          <a:xfrm>
            <a:off x="2838463" y="4270649"/>
            <a:ext cx="55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Purify LIPC</a:t>
            </a:r>
          </a:p>
        </p:txBody>
      </p:sp>
    </p:spTree>
    <p:extLst>
      <p:ext uri="{BB962C8B-B14F-4D97-AF65-F5344CB8AC3E}">
        <p14:creationId xmlns:p14="http://schemas.microsoft.com/office/powerpoint/2010/main" val="272391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275949"/>
          </a:xfrm>
        </p:spPr>
        <p:txBody>
          <a:bodyPr>
            <a:normAutofit/>
          </a:bodyPr>
          <a:lstStyle/>
          <a:p>
            <a:r>
              <a:rPr lang="en-US" dirty="0"/>
              <a:t>AIM 3: Analyze proteins that interact with both forms of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5CCE08-65A1-4E78-A9F9-D933BCAFC04F}"/>
              </a:ext>
            </a:extLst>
          </p:cNvPr>
          <p:cNvGraphicFramePr/>
          <p:nvPr/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4EDDE-3AD3-47DB-BEE3-4E0A4DAB0B05}"/>
              </a:ext>
            </a:extLst>
          </p:cNvPr>
          <p:cNvGrpSpPr/>
          <p:nvPr/>
        </p:nvGrpSpPr>
        <p:grpSpPr>
          <a:xfrm>
            <a:off x="81244" y="1873490"/>
            <a:ext cx="8981512" cy="725543"/>
            <a:chOff x="162488" y="4623223"/>
            <a:chExt cx="8981512" cy="725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9758CC-77A3-44C7-90B3-3D94D2A8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289" r="5165" b="6649"/>
            <a:stretch/>
          </p:blipFill>
          <p:spPr>
            <a:xfrm>
              <a:off x="2345871" y="4623224"/>
              <a:ext cx="6798129" cy="7255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49B0A4-DDF5-4EC6-8E1D-BABBEE592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2349022" y="4623224"/>
              <a:ext cx="1957352" cy="7255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500E03-3F94-4991-B1F4-1A60C5C1F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75335" r="69157" b="6603"/>
            <a:stretch/>
          </p:blipFill>
          <p:spPr>
            <a:xfrm>
              <a:off x="162488" y="4623223"/>
              <a:ext cx="1957352" cy="7255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13CB7F-747E-49FE-AE74-779A3CC2E11F}"/>
              </a:ext>
            </a:extLst>
          </p:cNvPr>
          <p:cNvSpPr txBox="1"/>
          <p:nvPr/>
        </p:nvSpPr>
        <p:spPr>
          <a:xfrm>
            <a:off x="41170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SILAM Rat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AD575-2F5B-4BA5-8B7A-F687376850B1}"/>
              </a:ext>
            </a:extLst>
          </p:cNvPr>
          <p:cNvSpPr txBox="1"/>
          <p:nvPr/>
        </p:nvSpPr>
        <p:spPr>
          <a:xfrm>
            <a:off x="2224553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Wildtype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9111D-B5DA-4583-86EF-D1F543843112}"/>
              </a:ext>
            </a:extLst>
          </p:cNvPr>
          <p:cNvSpPr txBox="1"/>
          <p:nvPr/>
        </p:nvSpPr>
        <p:spPr>
          <a:xfrm>
            <a:off x="4592585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Length LIPC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D25E1-16EB-4C99-8278-3A7BAE4731E7}"/>
              </a:ext>
            </a:extLst>
          </p:cNvPr>
          <p:cNvSpPr txBox="1"/>
          <p:nvPr/>
        </p:nvSpPr>
        <p:spPr>
          <a:xfrm>
            <a:off x="7105404" y="1504158"/>
            <a:ext cx="1957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Truncated LIPC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CB2472-CC82-4F1B-A2EB-AE3FB954AE56}"/>
              </a:ext>
            </a:extLst>
          </p:cNvPr>
          <p:cNvCxnSpPr>
            <a:cxnSpLocks/>
          </p:cNvCxnSpPr>
          <p:nvPr/>
        </p:nvCxnSpPr>
        <p:spPr>
          <a:xfrm>
            <a:off x="3246454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E2F99C-1FF4-4A44-8C37-0A0C0EA25BA7}"/>
              </a:ext>
            </a:extLst>
          </p:cNvPr>
          <p:cNvCxnSpPr>
            <a:cxnSpLocks/>
          </p:cNvCxnSpPr>
          <p:nvPr/>
        </p:nvCxnSpPr>
        <p:spPr>
          <a:xfrm>
            <a:off x="8150468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D45527-71E9-463D-B589-3EB6CA26E9D8}"/>
              </a:ext>
            </a:extLst>
          </p:cNvPr>
          <p:cNvCxnSpPr>
            <a:cxnSpLocks/>
          </p:cNvCxnSpPr>
          <p:nvPr/>
        </p:nvCxnSpPr>
        <p:spPr>
          <a:xfrm>
            <a:off x="5717511" y="2571819"/>
            <a:ext cx="0" cy="650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CEB186-3F03-44FC-B757-E3DE327C9E3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59920" y="2599032"/>
            <a:ext cx="2075166" cy="623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66923E-6DEB-4A23-A849-50F52702E533}"/>
              </a:ext>
            </a:extLst>
          </p:cNvPr>
          <p:cNvCxnSpPr>
            <a:cxnSpLocks/>
          </p:cNvCxnSpPr>
          <p:nvPr/>
        </p:nvCxnSpPr>
        <p:spPr>
          <a:xfrm>
            <a:off x="1039883" y="2599032"/>
            <a:ext cx="4577146" cy="623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B23FBC-4A0A-43DA-9E6E-953AED52516E}"/>
              </a:ext>
            </a:extLst>
          </p:cNvPr>
          <p:cNvCxnSpPr>
            <a:cxnSpLocks/>
          </p:cNvCxnSpPr>
          <p:nvPr/>
        </p:nvCxnSpPr>
        <p:spPr>
          <a:xfrm>
            <a:off x="1059920" y="2599032"/>
            <a:ext cx="6870323" cy="585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E5302E-2D42-46C1-B927-1A4FEC5ED6D5}"/>
              </a:ext>
            </a:extLst>
          </p:cNvPr>
          <p:cNvSpPr txBox="1"/>
          <p:nvPr/>
        </p:nvSpPr>
        <p:spPr>
          <a:xfrm>
            <a:off x="2748643" y="3324575"/>
            <a:ext cx="55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 Lysates with SILAM Lysate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ECA57D-8240-4215-9AC6-803903CE373B}"/>
              </a:ext>
            </a:extLst>
          </p:cNvPr>
          <p:cNvCxnSpPr>
            <a:cxnSpLocks/>
          </p:cNvCxnSpPr>
          <p:nvPr/>
        </p:nvCxnSpPr>
        <p:spPr>
          <a:xfrm>
            <a:off x="3180066" y="377469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66B73B-0779-495D-8F95-8DC83C3C4CCA}"/>
              </a:ext>
            </a:extLst>
          </p:cNvPr>
          <p:cNvCxnSpPr>
            <a:cxnSpLocks/>
          </p:cNvCxnSpPr>
          <p:nvPr/>
        </p:nvCxnSpPr>
        <p:spPr>
          <a:xfrm>
            <a:off x="8084080" y="377469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08BF07-3D2C-495A-9203-DF51891233B1}"/>
              </a:ext>
            </a:extLst>
          </p:cNvPr>
          <p:cNvCxnSpPr>
            <a:cxnSpLocks/>
          </p:cNvCxnSpPr>
          <p:nvPr/>
        </p:nvCxnSpPr>
        <p:spPr>
          <a:xfrm>
            <a:off x="5651123" y="377469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FC15EF6-F91E-4B5A-AB7B-92C3E04B7D3A}"/>
              </a:ext>
            </a:extLst>
          </p:cNvPr>
          <p:cNvSpPr txBox="1"/>
          <p:nvPr/>
        </p:nvSpPr>
        <p:spPr>
          <a:xfrm>
            <a:off x="2838463" y="4270649"/>
            <a:ext cx="55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Purify LIPC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D257E1-3E44-4094-91ED-19A3ADBE6693}"/>
              </a:ext>
            </a:extLst>
          </p:cNvPr>
          <p:cNvCxnSpPr>
            <a:cxnSpLocks/>
          </p:cNvCxnSpPr>
          <p:nvPr/>
        </p:nvCxnSpPr>
        <p:spPr>
          <a:xfrm>
            <a:off x="3180066" y="468489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1381F3-2C00-4A57-A66F-92DDDFAFAFBB}"/>
              </a:ext>
            </a:extLst>
          </p:cNvPr>
          <p:cNvCxnSpPr>
            <a:cxnSpLocks/>
          </p:cNvCxnSpPr>
          <p:nvPr/>
        </p:nvCxnSpPr>
        <p:spPr>
          <a:xfrm>
            <a:off x="8084080" y="468489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6FD117-9F78-4E25-8324-4EB3B9EC8DE2}"/>
              </a:ext>
            </a:extLst>
          </p:cNvPr>
          <p:cNvCxnSpPr>
            <a:cxnSpLocks/>
          </p:cNvCxnSpPr>
          <p:nvPr/>
        </p:nvCxnSpPr>
        <p:spPr>
          <a:xfrm>
            <a:off x="5651123" y="468489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9F23F47-D736-426D-AA9B-0BFE7E66B514}"/>
              </a:ext>
            </a:extLst>
          </p:cNvPr>
          <p:cNvSpPr txBox="1"/>
          <p:nvPr/>
        </p:nvSpPr>
        <p:spPr>
          <a:xfrm>
            <a:off x="2838463" y="5180857"/>
            <a:ext cx="555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Mass Spectrometry</a:t>
            </a:r>
          </a:p>
        </p:txBody>
      </p:sp>
    </p:spTree>
    <p:extLst>
      <p:ext uri="{BB962C8B-B14F-4D97-AF65-F5344CB8AC3E}">
        <p14:creationId xmlns:p14="http://schemas.microsoft.com/office/powerpoint/2010/main" val="4162663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1275949"/>
          </a:xfrm>
        </p:spPr>
        <p:txBody>
          <a:bodyPr>
            <a:normAutofit/>
          </a:bodyPr>
          <a:lstStyle/>
          <a:p>
            <a:r>
              <a:rPr lang="en-US" dirty="0"/>
              <a:t>AIM 3: Analyze proteins that interact with both forms of LIPC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5CCE08-65A1-4E78-A9F9-D933BCAFC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978324"/>
              </p:ext>
            </p:extLst>
          </p:nvPr>
        </p:nvGraphicFramePr>
        <p:xfrm>
          <a:off x="236307" y="5721330"/>
          <a:ext cx="8681662" cy="10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D0A8A8EF-FA6C-455F-823E-868FF96861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328059"/>
            <a:ext cx="6743699" cy="43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7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Summary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AC4882-8879-4AE5-9497-589657741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868815"/>
              </p:ext>
            </p:extLst>
          </p:nvPr>
        </p:nvGraphicFramePr>
        <p:xfrm>
          <a:off x="0" y="965771"/>
          <a:ext cx="9144000" cy="589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775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06274-5B48-47CD-9E11-48936D0FDCB6}"/>
              </a:ext>
            </a:extLst>
          </p:cNvPr>
          <p:cNvSpPr txBox="1"/>
          <p:nvPr/>
        </p:nvSpPr>
        <p:spPr>
          <a:xfrm>
            <a:off x="97604" y="965771"/>
            <a:ext cx="89385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https://www.suppreviewers.com/ingredients/lipase/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3"/>
              </a:rPr>
              <a:t>https://www.uniprot.org/uniprot/P11150</a:t>
            </a:r>
            <a:endParaRPr lang="en-US" dirty="0"/>
          </a:p>
          <a:p>
            <a:r>
              <a:rPr lang="en-US" dirty="0"/>
              <a:t>[3] </a:t>
            </a:r>
            <a:r>
              <a:rPr lang="en-US" dirty="0">
                <a:hlinkClick r:id="rId4"/>
              </a:rPr>
              <a:t>https://www.sciencedirect.com/science/article/pii/S0031302518305713#fig1</a:t>
            </a:r>
            <a:endParaRPr lang="en-US" dirty="0"/>
          </a:p>
          <a:p>
            <a:r>
              <a:rPr lang="en-US" dirty="0"/>
              <a:t>[4] </a:t>
            </a:r>
            <a:r>
              <a:rPr lang="en-US" dirty="0">
                <a:hlinkClick r:id="rId5"/>
              </a:rPr>
              <a:t>https://www.everydayhealth.com/type-2-diabetes/diet/can-eating-too-much-sugar-cause-diabetes/</a:t>
            </a:r>
            <a:endParaRPr lang="en-US" dirty="0"/>
          </a:p>
          <a:p>
            <a:r>
              <a:rPr lang="en-US" dirty="0"/>
              <a:t>[5] </a:t>
            </a:r>
            <a:r>
              <a:rPr lang="en-US" dirty="0">
                <a:hlinkClick r:id="rId6"/>
              </a:rPr>
              <a:t>https://thecostaricanews.com/know-low-progesterone/</a:t>
            </a:r>
            <a:endParaRPr lang="en-US" dirty="0"/>
          </a:p>
          <a:p>
            <a:r>
              <a:rPr lang="en-US" dirty="0"/>
              <a:t>[6] </a:t>
            </a:r>
            <a:r>
              <a:rPr lang="en-US" dirty="0">
                <a:hlinkClick r:id="rId7"/>
              </a:rPr>
              <a:t>https://www.gutmicrobiotaforhealth.com/en/bacterial-butyrate-prevents-atherosclerosis-by-maintaining-gut-barrier-function-in-mice/</a:t>
            </a:r>
            <a:r>
              <a:rPr lang="en-US" dirty="0"/>
              <a:t> </a:t>
            </a:r>
          </a:p>
          <a:p>
            <a:r>
              <a:rPr lang="en-US" dirty="0"/>
              <a:t>[7] </a:t>
            </a:r>
            <a:r>
              <a:rPr lang="en-US" dirty="0">
                <a:hlinkClick r:id="rId8"/>
              </a:rPr>
              <a:t>https://www.cell.com/trends/endocrinology-metabolism/fulltext/S1043-2760(17)30113-3</a:t>
            </a:r>
            <a:endParaRPr lang="en-US" dirty="0"/>
          </a:p>
          <a:p>
            <a:r>
              <a:rPr lang="en-US" dirty="0"/>
              <a:t>[8] </a:t>
            </a:r>
            <a:r>
              <a:rPr lang="en-US" dirty="0">
                <a:hlinkClick r:id="rId9"/>
              </a:rPr>
              <a:t>https://squeaksandnibbles.com/baby-rats/</a:t>
            </a:r>
            <a:endParaRPr lang="en-US" dirty="0"/>
          </a:p>
          <a:p>
            <a:r>
              <a:rPr lang="en-US" dirty="0"/>
              <a:t>[9] </a:t>
            </a:r>
            <a:r>
              <a:rPr lang="en-US" dirty="0">
                <a:hlinkClick r:id="rId10"/>
              </a:rPr>
              <a:t>https://www.researchgate.net/figure/In-vitro-culture-of-human-ovarian-tissue-a-Freshly-collected-and-fixed-ovarian-tissue_fig7_11494863</a:t>
            </a:r>
            <a:endParaRPr lang="en-US" dirty="0"/>
          </a:p>
          <a:p>
            <a:r>
              <a:rPr lang="en-US" dirty="0"/>
              <a:t>[10] </a:t>
            </a:r>
            <a:r>
              <a:rPr lang="en-US" dirty="0">
                <a:hlinkClick r:id="rId11"/>
              </a:rPr>
              <a:t>https://www.researchgate.net/figure/Mechanism-of-LOO11-GFP-GFP-1-10-as-an-in-vivo-solubility-indicator-for-proteins-tagged_fig5_261634622</a:t>
            </a:r>
            <a:endParaRPr lang="en-US" dirty="0"/>
          </a:p>
          <a:p>
            <a:r>
              <a:rPr lang="en-US" dirty="0"/>
              <a:t>[11] </a:t>
            </a:r>
            <a:r>
              <a:rPr lang="en-US" dirty="0">
                <a:hlinkClick r:id="rId12"/>
              </a:rPr>
              <a:t>https://www.aatbio.com/products/cell-navigator-mitochondrion-staining-kit-nir-fluorescence</a:t>
            </a:r>
            <a:endParaRPr lang="en-US" dirty="0"/>
          </a:p>
          <a:p>
            <a:r>
              <a:rPr lang="en-US" dirty="0"/>
              <a:t>[12] </a:t>
            </a:r>
            <a:r>
              <a:rPr lang="en-US" dirty="0">
                <a:hlinkClick r:id="rId13"/>
              </a:rPr>
              <a:t>https://www.nature.com/articles/nbt0510-421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AC6A02-0C15-41AF-BB70-631D0D897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1"/>
          <a:stretch/>
        </p:blipFill>
        <p:spPr>
          <a:xfrm>
            <a:off x="0" y="1604816"/>
            <a:ext cx="9144000" cy="52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What does Hepatic Triacylglycerol Lipase do?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B3A998-2578-4FED-B2DE-07E1BE83113E}"/>
              </a:ext>
            </a:extLst>
          </p:cNvPr>
          <p:cNvSpPr/>
          <p:nvPr/>
        </p:nvSpPr>
        <p:spPr>
          <a:xfrm>
            <a:off x="3200400" y="2957552"/>
            <a:ext cx="2743200" cy="2714943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 cmpd="sng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Component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230B04-46A3-4B61-B6D9-05AE173FC3D9}"/>
              </a:ext>
            </a:extLst>
          </p:cNvPr>
          <p:cNvSpPr/>
          <p:nvPr/>
        </p:nvSpPr>
        <p:spPr>
          <a:xfrm>
            <a:off x="228600" y="2957552"/>
            <a:ext cx="2743200" cy="2714943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Molecular Function</a:t>
            </a:r>
          </a:p>
        </p:txBody>
      </p:sp>
      <p:pic>
        <p:nvPicPr>
          <p:cNvPr id="7172" name="Picture 4" descr="Image result for lipase">
            <a:extLst>
              <a:ext uri="{FF2B5EF4-FFF2-40B4-BE49-F238E27FC236}">
                <a16:creationId xmlns:a16="http://schemas.microsoft.com/office/drawing/2014/main" id="{943501D3-D571-4DF5-BED2-7B42F1C3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718365"/>
            <a:ext cx="2596896" cy="16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AB4B359-7D07-4F4B-9AB4-0BC33EEC8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56" y="3596158"/>
            <a:ext cx="2573088" cy="1870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67AC85-CFCB-48A1-91CC-E5B530CAEA3F}"/>
              </a:ext>
            </a:extLst>
          </p:cNvPr>
          <p:cNvSpPr/>
          <p:nvPr/>
        </p:nvSpPr>
        <p:spPr>
          <a:xfrm>
            <a:off x="6172200" y="2957552"/>
            <a:ext cx="2743200" cy="2714943"/>
          </a:xfrm>
          <a:prstGeom prst="rect">
            <a:avLst/>
          </a:prstGeom>
          <a:solidFill>
            <a:schemeClr val="accent3">
              <a:alpha val="50000"/>
            </a:schemeClr>
          </a:solidFill>
          <a:ln w="381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Process</a:t>
            </a:r>
          </a:p>
        </p:txBody>
      </p:sp>
      <p:pic>
        <p:nvPicPr>
          <p:cNvPr id="7174" name="Picture 6" descr="Picture">
            <a:extLst>
              <a:ext uri="{FF2B5EF4-FFF2-40B4-BE49-F238E27FC236}">
                <a16:creationId xmlns:a16="http://schemas.microsoft.com/office/drawing/2014/main" id="{08E553EF-92B6-4281-AC7B-28410188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02" y="3596158"/>
            <a:ext cx="2590446" cy="18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8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6" y="1165225"/>
            <a:ext cx="4292150" cy="180657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complications can occur because of hepatic lipase deficiency?</a:t>
            </a:r>
          </a:p>
        </p:txBody>
      </p:sp>
      <p:pic>
        <p:nvPicPr>
          <p:cNvPr id="10244" name="Picture 4" descr="Picture">
            <a:extLst>
              <a:ext uri="{FF2B5EF4-FFF2-40B4-BE49-F238E27FC236}">
                <a16:creationId xmlns:a16="http://schemas.microsoft.com/office/drawing/2014/main" id="{C58463F7-63E1-45A3-93BF-B55DB709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3167743"/>
            <a:ext cx="4343400" cy="3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ype 2 diabetes">
            <a:extLst>
              <a:ext uri="{FF2B5EF4-FFF2-40B4-BE49-F238E27FC236}">
                <a16:creationId xmlns:a16="http://schemas.microsoft.com/office/drawing/2014/main" id="{60B34F89-3651-4C3C-8BFF-4B4F57B8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5" y="657905"/>
            <a:ext cx="4343400" cy="24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atherosclerosis">
            <a:extLst>
              <a:ext uri="{FF2B5EF4-FFF2-40B4-BE49-F238E27FC236}">
                <a16:creationId xmlns:a16="http://schemas.microsoft.com/office/drawing/2014/main" id="{9A7ADDD8-58B7-4743-81EC-D0AC58F1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7" y="3167743"/>
            <a:ext cx="4343400" cy="23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0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How conserved is LIPC across model organisms?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7ECDC1-DC29-4D2B-A7DE-37718E3E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43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65126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How closely related are these orthologs?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CB8FA4-F26C-4482-83CD-E35F16518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2909" b="4008"/>
          <a:stretch/>
        </p:blipFill>
        <p:spPr>
          <a:xfrm>
            <a:off x="236307" y="893851"/>
            <a:ext cx="3467528" cy="58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39441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Where is LIPC expressed?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82F5A7F-4493-465A-BF2F-B95BC9A52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" y="3213327"/>
            <a:ext cx="8691889" cy="32033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36C67A-36C2-46EB-85A9-755545E49D32}"/>
              </a:ext>
            </a:extLst>
          </p:cNvPr>
          <p:cNvSpPr/>
          <p:nvPr/>
        </p:nvSpPr>
        <p:spPr>
          <a:xfrm>
            <a:off x="2900715" y="5337423"/>
            <a:ext cx="318499" cy="65069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743769D-F1F7-4CC8-BE89-04CF94093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"/>
          <a:stretch/>
        </p:blipFill>
        <p:spPr>
          <a:xfrm>
            <a:off x="354806" y="1672040"/>
            <a:ext cx="8434388" cy="111269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D1A9952-AE0E-4ECF-8FA0-8C8CCB2B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/>
          <a:stretch/>
        </p:blipFill>
        <p:spPr>
          <a:xfrm>
            <a:off x="801362" y="3213327"/>
            <a:ext cx="8126833" cy="320338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022048F-6872-4651-B178-E60434FE7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86621" r="-1" b="1221"/>
          <a:stretch/>
        </p:blipFill>
        <p:spPr>
          <a:xfrm>
            <a:off x="601038" y="5988120"/>
            <a:ext cx="8327157" cy="389479"/>
          </a:xfrm>
          <a:prstGeom prst="rect">
            <a:avLst/>
          </a:prstGeom>
        </p:spPr>
      </p:pic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4246573-BD3E-4120-9DC4-AB1F0BB4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5" b="5792"/>
          <a:stretch/>
        </p:blipFill>
        <p:spPr>
          <a:xfrm>
            <a:off x="354806" y="2059969"/>
            <a:ext cx="8434388" cy="7247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F94B31-88CD-47FD-BB85-3F0751246360}"/>
              </a:ext>
            </a:extLst>
          </p:cNvPr>
          <p:cNvSpPr/>
          <p:nvPr/>
        </p:nvSpPr>
        <p:spPr>
          <a:xfrm>
            <a:off x="482863" y="3657600"/>
            <a:ext cx="318499" cy="22757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E472D-91BF-4967-B9B3-614035886B66}"/>
              </a:ext>
            </a:extLst>
          </p:cNvPr>
          <p:cNvSpPr/>
          <p:nvPr/>
        </p:nvSpPr>
        <p:spPr>
          <a:xfrm>
            <a:off x="354806" y="1772292"/>
            <a:ext cx="8434388" cy="2876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D1A9952-AE0E-4ECF-8FA0-8C8CCB2B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 r="-1"/>
          <a:stretch/>
        </p:blipFill>
        <p:spPr>
          <a:xfrm>
            <a:off x="215804" y="3213327"/>
            <a:ext cx="8712391" cy="3203387"/>
          </a:xfrm>
          <a:prstGeom prst="rect">
            <a:avLst/>
          </a:prstGeom>
        </p:spPr>
      </p:pic>
      <p:pic>
        <p:nvPicPr>
          <p:cNvPr id="14" name="Picture 1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4246573-BD3E-4120-9DC4-AB1F0BB4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"/>
          <a:stretch/>
        </p:blipFill>
        <p:spPr>
          <a:xfrm>
            <a:off x="354806" y="1672039"/>
            <a:ext cx="8434388" cy="1112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9DBF9-ABFE-4924-943C-7A5FAD6E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7" y="339441"/>
            <a:ext cx="8681662" cy="600645"/>
          </a:xfrm>
        </p:spPr>
        <p:txBody>
          <a:bodyPr>
            <a:normAutofit/>
          </a:bodyPr>
          <a:lstStyle/>
          <a:p>
            <a:r>
              <a:rPr lang="en-US" dirty="0"/>
              <a:t>Where is LIPC expressed?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82F5A7F-4493-465A-BF2F-B95BC9A52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4" r="65682" b="14600"/>
          <a:stretch/>
        </p:blipFill>
        <p:spPr>
          <a:xfrm>
            <a:off x="2900715" y="3213328"/>
            <a:ext cx="318499" cy="27356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36C67A-36C2-46EB-85A9-755545E49D32}"/>
              </a:ext>
            </a:extLst>
          </p:cNvPr>
          <p:cNvSpPr/>
          <p:nvPr/>
        </p:nvSpPr>
        <p:spPr>
          <a:xfrm>
            <a:off x="2900715" y="5337423"/>
            <a:ext cx="318499" cy="65069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743769D-F1F7-4CC8-BE89-04CF94093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1" b="39662"/>
          <a:stretch/>
        </p:blipFill>
        <p:spPr>
          <a:xfrm>
            <a:off x="354806" y="2097002"/>
            <a:ext cx="8434388" cy="28767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022048F-6872-4651-B178-E60434FE7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86621" r="-1" b="1221"/>
          <a:stretch/>
        </p:blipFill>
        <p:spPr>
          <a:xfrm>
            <a:off x="601038" y="5988120"/>
            <a:ext cx="8327157" cy="389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E3C391-67E7-4775-AFDA-A1E55E1BD9A7}"/>
              </a:ext>
            </a:extLst>
          </p:cNvPr>
          <p:cNvSpPr/>
          <p:nvPr/>
        </p:nvSpPr>
        <p:spPr>
          <a:xfrm>
            <a:off x="2900715" y="5337423"/>
            <a:ext cx="318499" cy="65069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C3A15A-6667-41FD-897C-D74A38804E04}"/>
              </a:ext>
            </a:extLst>
          </p:cNvPr>
          <p:cNvSpPr/>
          <p:nvPr/>
        </p:nvSpPr>
        <p:spPr>
          <a:xfrm>
            <a:off x="1280823" y="2097002"/>
            <a:ext cx="7508371" cy="28767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1176</Words>
  <Application>Microsoft Office PowerPoint</Application>
  <PresentationFormat>On-screen Show (4:3)</PresentationFormat>
  <Paragraphs>199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Cantarell</vt:lpstr>
      <vt:lpstr>Office Theme</vt:lpstr>
      <vt:lpstr>Hepatic Lipase Deficiency</vt:lpstr>
      <vt:lpstr>What is Hepatic Lipase Deficiency (HLD)?</vt:lpstr>
      <vt:lpstr>What causes Hepatic Lipase Deficiency?</vt:lpstr>
      <vt:lpstr>What does Hepatic Triacylglycerol Lipase do?</vt:lpstr>
      <vt:lpstr>What complications can occur because of hepatic lipase deficiency?</vt:lpstr>
      <vt:lpstr>How conserved is LIPC across model organisms?</vt:lpstr>
      <vt:lpstr>How closely related are these orthologs?</vt:lpstr>
      <vt:lpstr>Where is LIPC expressed?</vt:lpstr>
      <vt:lpstr>Where is LIPC expressed?</vt:lpstr>
      <vt:lpstr>How is LIPC involved in cholesterol homeostasis?</vt:lpstr>
      <vt:lpstr>How is LIPC involved in progesterone synthesis?</vt:lpstr>
      <vt:lpstr>What role does cholesterol play in progesterone synthesis?</vt:lpstr>
      <vt:lpstr>What role does hepatic lipase play in progesterone synthesis?</vt:lpstr>
      <vt:lpstr>What do we know about LIPC and reproduction?</vt:lpstr>
      <vt:lpstr>What do we have to learn?</vt:lpstr>
      <vt:lpstr>HYPOTHESIS: What is the role of LIPC in reproduction?</vt:lpstr>
      <vt:lpstr>How can we study LIPC?</vt:lpstr>
      <vt:lpstr>Why are rats good for studying LIPC?</vt:lpstr>
      <vt:lpstr>How can we study hepatic triacylglycerol liapse?</vt:lpstr>
      <vt:lpstr>AIM 1: Identify differences between intracellular truncated LIPC and extracellular LIPC</vt:lpstr>
      <vt:lpstr>AIM 1: Identify differences between intracellular truncated LIPC and extracellular LIPC</vt:lpstr>
      <vt:lpstr>AIM 1: Identify differences between intracellular truncated LIPC and extracellular LIPC</vt:lpstr>
      <vt:lpstr>AIM 1: Identify differences between intracellular truncated LIPC and extracellular LIPC</vt:lpstr>
      <vt:lpstr>AIM 1: Identify differences between intracellular truncated LIPC and extracellular LIPC</vt:lpstr>
      <vt:lpstr>AIM 2: RNA-seq for altered gene expression in the ovary when LIPC is mutated</vt:lpstr>
      <vt:lpstr>AIM 2: RNA-seq for altered gene expression in the ovary when LIPC is mutated</vt:lpstr>
      <vt:lpstr>AIM 2: RNA-seq for altered gene expression in the ovary when LIPC is mutated</vt:lpstr>
      <vt:lpstr>AIM 2: RNA-seq for altered gene expression in the ovary when LIPC is mutated</vt:lpstr>
      <vt:lpstr>AIM 3: Analyze proteins that interact with both forms of LIPC</vt:lpstr>
      <vt:lpstr>AIM 3: Analyze proteins that interact with both forms of LIPC</vt:lpstr>
      <vt:lpstr>AIM 3: Analyze proteins that interact with both forms of LIPC</vt:lpstr>
      <vt:lpstr>AIM 3: Analyze proteins that interact with both forms of LIPC</vt:lpstr>
      <vt:lpstr>AIM 3: Analyze proteins that interact with both forms of LIPC</vt:lpstr>
      <vt:lpstr>AIM 3: Analyze proteins that interact with both forms of LIPC</vt:lpstr>
      <vt:lpstr>AIM 3: Analyze proteins that interact with both forms of LIPC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Thornton</dc:creator>
  <cp:lastModifiedBy>Jessica Thornton</cp:lastModifiedBy>
  <cp:revision>82</cp:revision>
  <dcterms:created xsi:type="dcterms:W3CDTF">2019-04-04T23:05:32Z</dcterms:created>
  <dcterms:modified xsi:type="dcterms:W3CDTF">2019-04-08T09:51:33Z</dcterms:modified>
</cp:coreProperties>
</file>